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2" r:id="rId5"/>
    <p:sldId id="341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1" r:id="rId14"/>
    <p:sldId id="330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image" Target="../media/image23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image" Target="../media/image22.png"/><Relationship Id="rId5" Type="http://schemas.openxmlformats.org/officeDocument/2006/relationships/tags" Target="../tags/tag15.xml"/><Relationship Id="rId10" Type="http://schemas.openxmlformats.org/officeDocument/2006/relationships/image" Target="../media/image21.png"/><Relationship Id="rId4" Type="http://schemas.openxmlformats.org/officeDocument/2006/relationships/tags" Target="../tags/tag14.xml"/><Relationship Id="rId9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25.png"/><Relationship Id="rId5" Type="http://schemas.openxmlformats.org/officeDocument/2006/relationships/image" Target="../media/image22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8"/>
          <a:stretch>
            <a:fillRect/>
          </a:stretch>
        </p:blipFill>
        <p:spPr>
          <a:xfrm>
            <a:off x="3335928" y="3049905"/>
            <a:ext cx="5520145" cy="75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8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62857" y="2972975"/>
            <a:ext cx="323809" cy="19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1904" y="2972975"/>
            <a:ext cx="323809" cy="19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00952" y="2972975"/>
            <a:ext cx="323809" cy="19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0000" y="2972975"/>
            <a:ext cx="333333" cy="19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91428" y="2972975"/>
            <a:ext cx="447619" cy="19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10476" y="2972975"/>
            <a:ext cx="447619" cy="19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01215" y="4402455"/>
            <a:ext cx="86677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911475" y="4402455"/>
            <a:ext cx="127952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0952" y="2201209"/>
            <a:ext cx="333333" cy="1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000" y="2201209"/>
            <a:ext cx="333333" cy="1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8571" y="2201209"/>
            <a:ext cx="333333" cy="1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7142" y="2201209"/>
            <a:ext cx="314285" cy="1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62857" y="2201209"/>
            <a:ext cx="180952" cy="1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81904" y="2201209"/>
            <a:ext cx="190476" cy="1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409700" y="3644900"/>
            <a:ext cx="81216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2221865" y="3644900"/>
            <a:ext cx="94678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9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2857" y="2650755"/>
            <a:ext cx="323809" cy="19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380" y="2650755"/>
            <a:ext cx="333333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0952" y="2650755"/>
            <a:ext cx="323809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0000" y="2650755"/>
            <a:ext cx="333333" cy="2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041465"/>
            <a:ext cx="10800000" cy="3647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5685" y="4004945"/>
            <a:ext cx="4886325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140" y="1600835"/>
            <a:ext cx="118046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952" y="2973372"/>
            <a:ext cx="9104761" cy="20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3402238"/>
            <a:ext cx="9104761" cy="2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476" y="3831103"/>
            <a:ext cx="4790476" cy="22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10476" y="3850164"/>
            <a:ext cx="4095237" cy="190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300605" y="1600835"/>
            <a:ext cx="487807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135" y="4167505"/>
            <a:ext cx="4534535" cy="258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/>
          <a:stretch>
            <a:fillRect/>
          </a:stretch>
        </p:blipFill>
        <p:spPr>
          <a:xfrm>
            <a:off x="5880100" y="1052830"/>
            <a:ext cx="4079965" cy="2630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788860"/>
            <a:ext cx="10800000" cy="2631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5164477" y="4970922"/>
            <a:ext cx="1323809" cy="276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964477" y="4989987"/>
            <a:ext cx="961904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5174001" y="5447559"/>
            <a:ext cx="1314285" cy="276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6964477" y="5466625"/>
            <a:ext cx="961904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5174001" y="5924197"/>
            <a:ext cx="1314285" cy="266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6954953" y="5933730"/>
            <a:ext cx="971428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2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545333"/>
            <a:ext cx="9580952" cy="21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9523" y="2003999"/>
            <a:ext cx="1266666" cy="18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523" y="2433999"/>
            <a:ext cx="9828571" cy="229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9523" y="2873554"/>
            <a:ext cx="3590476" cy="23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24761" y="2892666"/>
            <a:ext cx="5933333" cy="20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/>
          <a:stretch>
            <a:fillRect/>
          </a:stretch>
        </p:blipFill>
        <p:spPr>
          <a:xfrm>
            <a:off x="479425" y="3717290"/>
            <a:ext cx="4079965" cy="2630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005070" y="4319270"/>
            <a:ext cx="6515100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2992188"/>
            <a:ext cx="4723809" cy="23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2990" y="4602480"/>
            <a:ext cx="607060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062990" y="3429000"/>
            <a:ext cx="593217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1271905" y="4015105"/>
            <a:ext cx="593217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bldLvl="0" animBg="1"/>
      <p:bldP spid="2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2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333" y="2240115"/>
            <a:ext cx="1761904" cy="22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809" y="2707316"/>
            <a:ext cx="2047619" cy="1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48571" y="2697781"/>
            <a:ext cx="7980953" cy="20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6666" y="3145912"/>
            <a:ext cx="9542857" cy="20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857" y="3584509"/>
            <a:ext cx="1619047" cy="21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34285" y="3584509"/>
            <a:ext cx="8495238" cy="20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3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10476" y="1525403"/>
            <a:ext cx="542856" cy="23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0476" y="2012017"/>
            <a:ext cx="266666" cy="23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81904" y="2021558"/>
            <a:ext cx="266666" cy="21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72380" y="2985244"/>
            <a:ext cx="276190" cy="2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34285" y="2985244"/>
            <a:ext cx="276190" cy="21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29523" y="3004327"/>
            <a:ext cx="323809" cy="1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24761" y="3481399"/>
            <a:ext cx="600000" cy="1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62857" y="3939388"/>
            <a:ext cx="266666" cy="22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58095" y="3948929"/>
            <a:ext cx="276190" cy="21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58095" y="4445084"/>
            <a:ext cx="323809" cy="1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00952" y="4445084"/>
            <a:ext cx="590476" cy="1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81904" y="4922157"/>
            <a:ext cx="247619" cy="1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43809" y="4912615"/>
            <a:ext cx="276190" cy="2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120000" y="4931698"/>
            <a:ext cx="342857" cy="1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834285" y="5408770"/>
            <a:ext cx="590476" cy="1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0952" y="1657805"/>
            <a:ext cx="295238" cy="19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77142" y="2105484"/>
            <a:ext cx="247619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34285" y="2115009"/>
            <a:ext cx="828571" cy="2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9047" y="2591263"/>
            <a:ext cx="571428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91428" y="2591263"/>
            <a:ext cx="828571" cy="2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24761" y="2591263"/>
            <a:ext cx="257142" cy="2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24761" y="3143718"/>
            <a:ext cx="190476" cy="19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43809" y="3619972"/>
            <a:ext cx="447619" cy="20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43809" y="4620106"/>
            <a:ext cx="190476" cy="19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48571" y="4620106"/>
            <a:ext cx="190476" cy="19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20000" y="4620106"/>
            <a:ext cx="200000" cy="19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24761" y="4620106"/>
            <a:ext cx="190476" cy="19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4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4285" y="1152993"/>
            <a:ext cx="828571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0952" y="1152993"/>
            <a:ext cx="819047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7142" y="1791232"/>
            <a:ext cx="1085714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34285" y="3753581"/>
            <a:ext cx="600000" cy="20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6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591873"/>
            <a:ext cx="247619" cy="19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2049626"/>
            <a:ext cx="285714" cy="25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48571" y="2555061"/>
            <a:ext cx="247619" cy="19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897955"/>
            <a:ext cx="10800000" cy="1414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0699098" y="3509432"/>
            <a:ext cx="247619" cy="19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0699098" y="3996703"/>
            <a:ext cx="247619" cy="19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3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34285" y="1620720"/>
            <a:ext cx="247619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2857" y="2593802"/>
            <a:ext cx="228571" cy="19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0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0000" y="1124704"/>
            <a:ext cx="228571" cy="1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0476" y="3529805"/>
            <a:ext cx="238095" cy="20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6190" y="1630872"/>
            <a:ext cx="238094" cy="20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7695" y="1556385"/>
            <a:ext cx="456247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2023-12-17T15:08:07Z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