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46998" y="2970530"/>
            <a:ext cx="6898005" cy="916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5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401445" y="3957955"/>
            <a:ext cx="332867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1525" y="5001127"/>
            <a:ext cx="2812187" cy="31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08699" y="5640329"/>
            <a:ext cx="3292842" cy="30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66107" y="5647511"/>
            <a:ext cx="1635660" cy="30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8964930" cy="455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6456045" y="4509135"/>
            <a:ext cx="4906645" cy="224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036"/>
            <a:ext cx="4238095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019810"/>
            <a:ext cx="4104761" cy="8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343861"/>
            <a:ext cx="2133333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34481"/>
            <a:ext cx="2819047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963204"/>
            <a:ext cx="3495238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81904" y="4972729"/>
            <a:ext cx="3314285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6312535" y="1701165"/>
            <a:ext cx="5101590" cy="233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46577" y="5012961"/>
            <a:ext cx="260443" cy="3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5410" y="5770642"/>
            <a:ext cx="211610" cy="30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0994" y="6267615"/>
            <a:ext cx="252304" cy="3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2172218"/>
            <a:ext cx="295238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66" y="3896343"/>
            <a:ext cx="561904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2231305"/>
            <a:ext cx="561904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2857" y="3099462"/>
            <a:ext cx="295238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4826237"/>
            <a:ext cx="542857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333" y="4826237"/>
            <a:ext cx="523809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205730" y="2862580"/>
            <a:ext cx="4685665" cy="159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05705" y="2372995"/>
            <a:ext cx="3828415" cy="109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0476" y="3953875"/>
            <a:ext cx="2609523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0476" y="4830337"/>
            <a:ext cx="3133333" cy="4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46"/>
          <a:stretch>
            <a:fillRect/>
          </a:stretch>
        </p:blipFill>
        <p:spPr>
          <a:xfrm>
            <a:off x="720090" y="1272090"/>
            <a:ext cx="10800080" cy="353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19980" y="1718310"/>
            <a:ext cx="465709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4285" y="3177412"/>
            <a:ext cx="2609523" cy="40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4285" y="4054971"/>
            <a:ext cx="2647619" cy="4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72380" y="4096011"/>
            <a:ext cx="4400000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1240" y="4924425"/>
            <a:ext cx="648335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6840" y="1862455"/>
            <a:ext cx="6028690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3316277"/>
            <a:ext cx="2514285" cy="4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5238" y="3335336"/>
            <a:ext cx="1904761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77142" y="3611694"/>
            <a:ext cx="171428" cy="1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