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5" d="100"/>
          <a:sy n="55" d="100"/>
        </p:scale>
        <p:origin x="1478" y="634"/>
      </p:cViewPr>
      <p:guideLst>
        <p:guide orient="horz" pos="219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0580" y="3062923"/>
            <a:ext cx="10530840" cy="73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48075" y="4580890"/>
            <a:ext cx="6481445" cy="208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228"/>
            <a:ext cx="3876190" cy="4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02162"/>
            <a:ext cx="2961904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2211698"/>
            <a:ext cx="2514285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7142" y="3098559"/>
            <a:ext cx="219047" cy="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70225"/>
            <a:ext cx="1628775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0476" y="3098559"/>
            <a:ext cx="295238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7619" y="3060415"/>
            <a:ext cx="2400000" cy="4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4285" y="3232065"/>
            <a:ext cx="428571" cy="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00952" y="3050879"/>
            <a:ext cx="1476190" cy="4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29523" y="3117632"/>
            <a:ext cx="1000001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9047" y="3069951"/>
            <a:ext cx="904761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07895" y="4194810"/>
            <a:ext cx="7680960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3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1172287"/>
            <a:ext cx="1495238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1191362"/>
            <a:ext cx="733333" cy="41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2145113"/>
            <a:ext cx="828571" cy="36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2116500"/>
            <a:ext cx="1038094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4761" y="3060713"/>
            <a:ext cx="838095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7619" y="3890476"/>
            <a:ext cx="1000000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72380" y="3928626"/>
            <a:ext cx="457142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00952" y="3909551"/>
            <a:ext cx="752380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05714" y="3966776"/>
            <a:ext cx="828571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32400" y="4437380"/>
            <a:ext cx="5652135" cy="229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714" y="1267458"/>
            <a:ext cx="447619" cy="4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153835"/>
            <a:ext cx="1000000" cy="4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2163366"/>
            <a:ext cx="742857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1904" y="2220552"/>
            <a:ext cx="828571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5238" y="3116459"/>
            <a:ext cx="990476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285" y="3125990"/>
            <a:ext cx="828571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6666" y="3964712"/>
            <a:ext cx="1561904" cy="4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8571" y="3974243"/>
            <a:ext cx="733333" cy="4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5238" y="4936867"/>
            <a:ext cx="819047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555" y="4826000"/>
            <a:ext cx="4872990" cy="198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7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8500110" cy="502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4700" y="2179955"/>
            <a:ext cx="11690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8990" y="2186940"/>
            <a:ext cx="57721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0700" y="2239645"/>
            <a:ext cx="79438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2320" y="2959735"/>
            <a:ext cx="11620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8990" y="2967355"/>
            <a:ext cx="57721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0700" y="3020060"/>
            <a:ext cx="79438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4700" y="3740150"/>
            <a:ext cx="11842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18990" y="3754755"/>
            <a:ext cx="57721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00700" y="3799840"/>
            <a:ext cx="79438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22320" y="4527550"/>
            <a:ext cx="117665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18990" y="4535170"/>
            <a:ext cx="57721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00700" y="4580255"/>
            <a:ext cx="79438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03545" y="5360035"/>
            <a:ext cx="98933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55130" y="5360035"/>
            <a:ext cx="43497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02500" y="5330190"/>
            <a:ext cx="41211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8300" y="2848610"/>
            <a:ext cx="4041775" cy="206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2055495"/>
            <a:ext cx="4361815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190" y="3824067"/>
            <a:ext cx="5276190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63055" y="3594735"/>
            <a:ext cx="208597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7619" y="4119766"/>
            <a:ext cx="171428" cy="1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4364990"/>
            <a:ext cx="4787900" cy="244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8294370" cy="372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086" y="4247299"/>
            <a:ext cx="5736218" cy="232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4344328"/>
            <a:ext cx="5179653" cy="2379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31665" y="5265218"/>
            <a:ext cx="947046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2023-12-17T15:53:30Z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