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7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52090" y="2948623"/>
            <a:ext cx="6687820" cy="960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67765" y="1341120"/>
            <a:ext cx="6314440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688040"/>
            <a:ext cx="3047619" cy="37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498393"/>
            <a:ext cx="1114285" cy="33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2857" y="3450725"/>
            <a:ext cx="1457142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260850"/>
            <a:ext cx="9454515" cy="177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752080" y="836930"/>
            <a:ext cx="1938655" cy="3423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2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0572" y="3811563"/>
            <a:ext cx="592614" cy="32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6039" y="3757647"/>
            <a:ext cx="5180886" cy="43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7509" y="4539425"/>
            <a:ext cx="5423321" cy="3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0409" y="4566383"/>
            <a:ext cx="1876612" cy="35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99875" y="4548411"/>
            <a:ext cx="844026" cy="35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5467" y="5339176"/>
            <a:ext cx="610572" cy="37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0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98388" y="5213263"/>
            <a:ext cx="2930359" cy="25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5382" y="5794162"/>
            <a:ext cx="2720548" cy="27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9369" y="6410055"/>
            <a:ext cx="3545805" cy="30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28118" y="6417054"/>
            <a:ext cx="867218" cy="25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44292" y="6620019"/>
            <a:ext cx="125886" cy="8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58"/>
          <a:stretch>
            <a:fillRect/>
          </a:stretch>
        </p:blipFill>
        <p:spPr>
          <a:xfrm>
            <a:off x="767715" y="1052830"/>
            <a:ext cx="9933305" cy="500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362315" y="4615180"/>
            <a:ext cx="126111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52720" y="5429885"/>
            <a:ext cx="100711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1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4840" y="2708275"/>
            <a:ext cx="159131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2951" y="3637857"/>
            <a:ext cx="1344597" cy="34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82876" y="6102682"/>
            <a:ext cx="261934" cy="33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843809" y="2555837"/>
            <a:ext cx="4190476" cy="43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77142" y="3490873"/>
            <a:ext cx="2619047" cy="39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77142" y="4359122"/>
            <a:ext cx="3133333" cy="43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96205" y="1529080"/>
            <a:ext cx="4917440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7142" y="3154676"/>
            <a:ext cx="3019047" cy="39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77142" y="4022028"/>
            <a:ext cx="2952380" cy="4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29155" y="4652645"/>
            <a:ext cx="228790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0317" y="4843903"/>
            <a:ext cx="5245142" cy="3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55238" y="5835806"/>
            <a:ext cx="2252888" cy="35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64698" y="5835806"/>
            <a:ext cx="4070857" cy="37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659285"/>
            <a:ext cx="6000000" cy="81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190" y="3936665"/>
            <a:ext cx="3361904" cy="4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2857" y="3946198"/>
            <a:ext cx="1285714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0952" y="3955731"/>
            <a:ext cx="3095238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04640" y="3657237"/>
            <a:ext cx="3570491" cy="33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0136" y="4386561"/>
            <a:ext cx="2178745" cy="3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40136" y="5107597"/>
            <a:ext cx="2742071" cy="33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5283" y="5803769"/>
            <a:ext cx="6967014" cy="37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44"/>
          <a:stretch>
            <a:fillRect/>
          </a:stretch>
        </p:blipFill>
        <p:spPr>
          <a:xfrm>
            <a:off x="720090" y="910775"/>
            <a:ext cx="10800080" cy="450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264650" y="3582670"/>
            <a:ext cx="1810385" cy="3197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2023-12-17T15:34:35Z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