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42640" y="2900998"/>
            <a:ext cx="5506720" cy="1056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6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9227"/>
            <a:ext cx="9628571" cy="4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79085"/>
            <a:ext cx="961904" cy="36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714" y="2842592"/>
            <a:ext cx="8171428" cy="41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91994"/>
            <a:ext cx="2609523" cy="33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465320"/>
            <a:ext cx="44411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0380" y="2150745"/>
            <a:ext cx="10096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380" y="3174482"/>
            <a:ext cx="542857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3174482"/>
            <a:ext cx="476190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3809" y="4089800"/>
            <a:ext cx="295238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0952" y="4051662"/>
            <a:ext cx="495238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710690" y="4117340"/>
            <a:ext cx="153162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3432175" y="4149090"/>
            <a:ext cx="153162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5088255" y="4220845"/>
            <a:ext cx="153162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816090" y="4149090"/>
            <a:ext cx="153162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8465820" y="4149090"/>
            <a:ext cx="153162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8746" y="2940839"/>
            <a:ext cx="6171293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9248" y="3810791"/>
            <a:ext cx="1986900" cy="32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9248" y="4644114"/>
            <a:ext cx="2380618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0805" y="5450205"/>
            <a:ext cx="895731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4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52000" y="5123775"/>
            <a:ext cx="3563407" cy="29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2000" y="5776485"/>
            <a:ext cx="1324511" cy="23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5250" y="6368415"/>
            <a:ext cx="590359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4615" y="4534535"/>
            <a:ext cx="613410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6478" y="5310701"/>
            <a:ext cx="8415860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4615" y="6105525"/>
            <a:ext cx="479615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7316" y="3768387"/>
            <a:ext cx="3275242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924" y="4520903"/>
            <a:ext cx="3804105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585" y="5320030"/>
            <a:ext cx="390017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