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5" r:id="rId4"/>
    <p:sldId id="334" r:id="rId5"/>
    <p:sldId id="333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8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470" y="2911158"/>
            <a:ext cx="8735060" cy="1035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88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64131" y="2145169"/>
            <a:ext cx="4791834" cy="23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06132" y="2418615"/>
            <a:ext cx="2281407" cy="414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5191" y="3221310"/>
            <a:ext cx="2334257" cy="75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4530" y="4404995"/>
            <a:ext cx="1767840" cy="79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4765" y="5550009"/>
            <a:ext cx="2140470" cy="370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47370" y="6238240"/>
            <a:ext cx="6312535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10" grpId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7609205" cy="3998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347470" y="5157470"/>
            <a:ext cx="6981825" cy="1565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83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8701" y="2491120"/>
            <a:ext cx="4093902" cy="1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2685" y="3134360"/>
            <a:ext cx="3931285" cy="83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3895" y="4303395"/>
            <a:ext cx="2221865" cy="975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3850" y="5565532"/>
            <a:ext cx="1762275" cy="388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774611" y="5565532"/>
            <a:ext cx="3253432" cy="388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3850" y="6297965"/>
            <a:ext cx="6777983" cy="397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0" grpId="0" bldLvl="0" animBg="1"/>
      <p:bldP spid="12" grpId="0" animBg="1"/>
      <p:bldP spid="13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308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000242" y="4520383"/>
            <a:ext cx="2356876" cy="25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99513" y="5143275"/>
            <a:ext cx="1846336" cy="230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83771" y="5430226"/>
            <a:ext cx="223798" cy="251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18208" y="5423227"/>
            <a:ext cx="608451" cy="265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99513" y="5731173"/>
            <a:ext cx="1307821" cy="25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06840" y="6074114"/>
            <a:ext cx="384653" cy="25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727290" y="6074114"/>
            <a:ext cx="797281" cy="25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685790" y="6325870"/>
            <a:ext cx="2438400" cy="28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5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386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25823" y="1590025"/>
            <a:ext cx="255290" cy="304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96378" y="1590025"/>
            <a:ext cx="485875" cy="304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5286" y="2430540"/>
            <a:ext cx="716460" cy="304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25823" y="2504703"/>
            <a:ext cx="255290" cy="304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96378" y="2504703"/>
            <a:ext cx="494111" cy="304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81170" y="3477064"/>
            <a:ext cx="2972901" cy="304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7059" y="4202214"/>
            <a:ext cx="1679977" cy="280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7059" y="4877922"/>
            <a:ext cx="1638801" cy="33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7070" y="5578475"/>
            <a:ext cx="494728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8982710" cy="3999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536180" y="4509135"/>
            <a:ext cx="4350385" cy="2076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1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200575"/>
            <a:ext cx="3666666" cy="352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20000" y="1419626"/>
            <a:ext cx="152380" cy="95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048209"/>
            <a:ext cx="1895238" cy="314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838699"/>
            <a:ext cx="3000000" cy="400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667285"/>
            <a:ext cx="4838095" cy="400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476823"/>
            <a:ext cx="2504761" cy="419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48571" y="4533966"/>
            <a:ext cx="714285" cy="314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67619" y="4467299"/>
            <a:ext cx="3380952" cy="43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20000" y="4495871"/>
            <a:ext cx="2390476" cy="400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/>
          <a:stretch>
            <a:fillRect/>
          </a:stretch>
        </p:blipFill>
        <p:spPr>
          <a:xfrm>
            <a:off x="6696710" y="1044575"/>
            <a:ext cx="5015955" cy="2759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28435" y="1196975"/>
            <a:ext cx="5144770" cy="2455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8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6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43669"/>
            <a:ext cx="2809523" cy="429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8095" y="1935259"/>
            <a:ext cx="4752380" cy="39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8095" y="2717311"/>
            <a:ext cx="4628571" cy="362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8095" y="3489825"/>
            <a:ext cx="3904761" cy="362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281414"/>
            <a:ext cx="2123809" cy="333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5025318"/>
            <a:ext cx="2542857" cy="39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5768975"/>
            <a:ext cx="518541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9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847850" y="4149090"/>
            <a:ext cx="8277225" cy="1616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2023-12-17T16:04:42Z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