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5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  <p:sldId id="336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60" d="100"/>
          <a:sy n="60" d="100"/>
        </p:scale>
        <p:origin x="1286" y="52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713990" y="2591435"/>
            <a:ext cx="6764020" cy="1675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69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519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3132" y="1350461"/>
            <a:ext cx="4101503" cy="304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3132" y="2264307"/>
            <a:ext cx="3290419" cy="341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3132" y="3168923"/>
            <a:ext cx="4036985" cy="378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3132" y="4101230"/>
            <a:ext cx="4258189" cy="396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3132" y="5015076"/>
            <a:ext cx="4737466" cy="415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503550" y="5033538"/>
            <a:ext cx="2322649" cy="396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092"/>
          <a:stretch/>
        </p:blipFill>
        <p:spPr>
          <a:xfrm>
            <a:off x="720000" y="972000"/>
            <a:ext cx="10632584" cy="50519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658"/>
          <a:stretch/>
        </p:blipFill>
        <p:spPr>
          <a:xfrm>
            <a:off x="695400" y="1340767"/>
            <a:ext cx="10873208" cy="37133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350338" y="1586585"/>
            <a:ext cx="5609758" cy="690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59496" y="2492895"/>
            <a:ext cx="5184576" cy="736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560455" y="3573016"/>
            <a:ext cx="1959481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87488" y="4564236"/>
            <a:ext cx="5472608" cy="502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8400256" y="1340766"/>
            <a:ext cx="3168352" cy="2880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4681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505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4303537" y="4848121"/>
            <a:ext cx="491694" cy="308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45429" y="4848121"/>
            <a:ext cx="466693" cy="308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120422" y="5748382"/>
            <a:ext cx="491694" cy="308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628499" y="5998454"/>
            <a:ext cx="475027" cy="308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17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5461000" y="2408555"/>
            <a:ext cx="2916555" cy="44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48571" y="4566260"/>
            <a:ext cx="542857" cy="352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1199515" y="5445125"/>
            <a:ext cx="3148965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95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77142" y="2383948"/>
            <a:ext cx="285715" cy="352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24761" y="3414289"/>
            <a:ext cx="1047619" cy="372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29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9920000" y="2992181"/>
            <a:ext cx="409523" cy="352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853333" y="5307766"/>
            <a:ext cx="476190" cy="466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99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15238" y="2507319"/>
            <a:ext cx="409523" cy="352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15238" y="4872282"/>
            <a:ext cx="409523" cy="352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664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224761" y="4527615"/>
            <a:ext cx="371428" cy="343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75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48571" y="3338390"/>
            <a:ext cx="380952" cy="362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888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548000" y="3291877"/>
            <a:ext cx="5355579" cy="308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65617" y="4191601"/>
            <a:ext cx="3611492" cy="37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56387" y="4244526"/>
            <a:ext cx="854426" cy="317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mEwNDIyOWRiMmNmMzNhMjM4NGE0YmFmYzU2ZGJhYWI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6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2023-12-17T15:47:54Z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