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35693" y="3006725"/>
            <a:ext cx="4920615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83" y="1187663"/>
            <a:ext cx="5252718" cy="76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83" y="2400767"/>
            <a:ext cx="6779150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083" y="3182546"/>
            <a:ext cx="6779150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083" y="3964324"/>
            <a:ext cx="6563653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083" y="4728131"/>
            <a:ext cx="1589284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1116" y="4719145"/>
            <a:ext cx="5261697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3625" y="4728131"/>
            <a:ext cx="2002318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5501005"/>
            <a:ext cx="917575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70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24185" y="3289918"/>
            <a:ext cx="551345" cy="19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2695" y="3289918"/>
            <a:ext cx="390759" cy="19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2146" y="3782408"/>
            <a:ext cx="529934" cy="20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6637" y="3782408"/>
            <a:ext cx="406818" cy="19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8444" y="4274899"/>
            <a:ext cx="1113396" cy="21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29777" y="4274899"/>
            <a:ext cx="1145514" cy="21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73797" y="5238468"/>
            <a:ext cx="1054515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95956" y="5238468"/>
            <a:ext cx="1370334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48288" y="5238468"/>
            <a:ext cx="931399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98857" y="5730959"/>
            <a:ext cx="1204395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65543" y="5730959"/>
            <a:ext cx="1231159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42935" y="5730959"/>
            <a:ext cx="936752" cy="24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39975" y="6223449"/>
            <a:ext cx="1332864" cy="24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90340" y="6184265"/>
            <a:ext cx="137033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73347" y="6223449"/>
            <a:ext cx="1081279" cy="24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44779" y="2748941"/>
            <a:ext cx="293395" cy="27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6712" y="3449176"/>
            <a:ext cx="315963" cy="27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8077" y="4872235"/>
            <a:ext cx="300918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9047" y="2203443"/>
            <a:ext cx="380952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2927985" y="3933190"/>
            <a:ext cx="602433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10117"/>
            <a:ext cx="5685714" cy="8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15001"/>
            <a:ext cx="3504761" cy="37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43651"/>
            <a:ext cx="3685714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43726"/>
            <a:ext cx="7133333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5952490" y="1484630"/>
            <a:ext cx="602433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8525" y="3860800"/>
            <a:ext cx="3933825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2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735" y="1213479"/>
            <a:ext cx="3898309" cy="61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597" y="2207807"/>
            <a:ext cx="1768085" cy="2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597" y="2847018"/>
            <a:ext cx="2591771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735" y="3450717"/>
            <a:ext cx="5261652" cy="61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597" y="4445045"/>
            <a:ext cx="1938503" cy="23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597" y="5034540"/>
            <a:ext cx="2591771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515" y="5645150"/>
            <a:ext cx="717042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38910" y="4965065"/>
            <a:ext cx="210375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8910" y="5615305"/>
            <a:ext cx="599884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4150" y="6242685"/>
            <a:ext cx="543814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