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3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0.xml"/><Relationship Id="rId7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53478" y="2983230"/>
            <a:ext cx="9885045" cy="89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248276"/>
            <a:ext cx="2561904" cy="323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1428" y="1257802"/>
            <a:ext cx="3219047" cy="31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96157"/>
            <a:ext cx="3047619" cy="333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3333" y="2096157"/>
            <a:ext cx="4085714" cy="34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44039"/>
            <a:ext cx="2361904" cy="323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3333" y="2953565"/>
            <a:ext cx="3209523" cy="31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763340"/>
            <a:ext cx="2771428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53333" y="3772867"/>
            <a:ext cx="2019047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592320"/>
            <a:ext cx="9735185" cy="135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758555" cy="300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93"/>
          <a:stretch>
            <a:fillRect/>
          </a:stretch>
        </p:blipFill>
        <p:spPr>
          <a:xfrm>
            <a:off x="1271270" y="4004945"/>
            <a:ext cx="8966200" cy="273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167765" y="4149090"/>
            <a:ext cx="324739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055370" y="4940935"/>
            <a:ext cx="324739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055370" y="5558790"/>
            <a:ext cx="324739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294765" y="6165215"/>
            <a:ext cx="439864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8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945767" y="3381588"/>
            <a:ext cx="175827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13375" y="3381375"/>
            <a:ext cx="26670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70667" y="3381588"/>
            <a:ext cx="209641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20016" y="4092282"/>
            <a:ext cx="202878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25479" y="4802975"/>
            <a:ext cx="209641" cy="24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76129" y="4802975"/>
            <a:ext cx="209641" cy="24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74829" y="5500131"/>
            <a:ext cx="209641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38905" y="5506720"/>
            <a:ext cx="19621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74829" y="6210824"/>
            <a:ext cx="209641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25479" y="6210824"/>
            <a:ext cx="209641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89654" y="6210824"/>
            <a:ext cx="182590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20016" y="6210824"/>
            <a:ext cx="216403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170667" y="6210824"/>
            <a:ext cx="209641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15238" y="3919919"/>
            <a:ext cx="533333" cy="47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91428" y="4826237"/>
            <a:ext cx="466666" cy="4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15238" y="4826237"/>
            <a:ext cx="504760" cy="45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05714" y="3020116"/>
            <a:ext cx="3933333" cy="4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5714" y="4839605"/>
            <a:ext cx="809523" cy="37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6005" y="5589270"/>
            <a:ext cx="352742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24761" y="4994871"/>
            <a:ext cx="380952" cy="37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3013458"/>
            <a:ext cx="390476" cy="36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62857" y="3182060"/>
            <a:ext cx="4304761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9047" y="3220164"/>
            <a:ext cx="2733334" cy="34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2857" y="4039411"/>
            <a:ext cx="2514285" cy="34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39047" y="4039411"/>
            <a:ext cx="1590476" cy="34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2857" y="4858658"/>
            <a:ext cx="1361904" cy="33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2822011"/>
            <a:ext cx="3666666" cy="36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96190" y="2593144"/>
            <a:ext cx="3247619" cy="82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166607"/>
            <a:ext cx="2333333" cy="33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5492131"/>
            <a:ext cx="1400000" cy="33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96190" y="3932994"/>
            <a:ext cx="3247619" cy="82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5520055" y="5157470"/>
            <a:ext cx="3247390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21" grpId="0" animBg="1"/>
      <p:bldP spid="2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96190" y="2953080"/>
            <a:ext cx="3666666" cy="34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96190" y="4315073"/>
            <a:ext cx="2057142" cy="34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96190" y="5686591"/>
            <a:ext cx="904761" cy="30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98780" y="2564765"/>
            <a:ext cx="3317240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119315" y="4070789"/>
            <a:ext cx="3247619" cy="82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623570" y="5328920"/>
            <a:ext cx="3247390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6" grpId="0" animBg="1"/>
      <p:bldP spid="2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2023-12-17T16:02:33Z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