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AB340B-3ACB-6FAD-108D-B9366E8C6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109912"/>
            <a:ext cx="4895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7A171-4ECF-FA51-D65A-5DA8D92B4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8444"/>
            <a:ext cx="8328328" cy="602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BF7CC-65B0-5A22-3446-E334A8BA1A07}"/>
              </a:ext>
            </a:extLst>
          </p:cNvPr>
          <p:cNvSpPr/>
          <p:nvPr/>
        </p:nvSpPr>
        <p:spPr bwMode="white">
          <a:xfrm>
            <a:off x="1780452" y="4293096"/>
            <a:ext cx="499124" cy="46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5410E-2E32-03C2-0CFC-5D0BC2C2A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4685"/>
            <a:ext cx="8400336" cy="615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9286D-148E-4A3B-1C7C-94D83F739ECC}"/>
              </a:ext>
            </a:extLst>
          </p:cNvPr>
          <p:cNvSpPr/>
          <p:nvPr/>
        </p:nvSpPr>
        <p:spPr bwMode="white">
          <a:xfrm>
            <a:off x="6096000" y="764704"/>
            <a:ext cx="504056" cy="54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6FACC3-6575-E8F2-B7C9-C20BDBE06AEB}"/>
              </a:ext>
            </a:extLst>
          </p:cNvPr>
          <p:cNvSpPr/>
          <p:nvPr/>
        </p:nvSpPr>
        <p:spPr bwMode="white">
          <a:xfrm>
            <a:off x="4004680" y="4221088"/>
            <a:ext cx="795176" cy="5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5F208-9246-CCF4-55BF-007E6DE6B1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8B4676-21BA-DDD0-9FE5-B12FE284040F}"/>
              </a:ext>
            </a:extLst>
          </p:cNvPr>
          <p:cNvSpPr/>
          <p:nvPr/>
        </p:nvSpPr>
        <p:spPr bwMode="white">
          <a:xfrm>
            <a:off x="1726090" y="3512436"/>
            <a:ext cx="2565530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A880FF-D15D-5943-43DC-A0248AEC9A4C}"/>
              </a:ext>
            </a:extLst>
          </p:cNvPr>
          <p:cNvSpPr/>
          <p:nvPr/>
        </p:nvSpPr>
        <p:spPr bwMode="white">
          <a:xfrm>
            <a:off x="5582770" y="3504052"/>
            <a:ext cx="3026655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DC542-6FEE-4CAD-433D-3FEFB7521754}"/>
              </a:ext>
            </a:extLst>
          </p:cNvPr>
          <p:cNvSpPr/>
          <p:nvPr/>
        </p:nvSpPr>
        <p:spPr bwMode="white">
          <a:xfrm>
            <a:off x="1726090" y="4434707"/>
            <a:ext cx="2096021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405A7C-5933-A72A-8FF5-86452773E0D4}"/>
              </a:ext>
            </a:extLst>
          </p:cNvPr>
          <p:cNvSpPr/>
          <p:nvPr/>
        </p:nvSpPr>
        <p:spPr bwMode="white">
          <a:xfrm>
            <a:off x="5582770" y="4434707"/>
            <a:ext cx="2599067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3EFCB1-113C-C00A-8D6C-BEC534D3E040}"/>
              </a:ext>
            </a:extLst>
          </p:cNvPr>
          <p:cNvSpPr/>
          <p:nvPr/>
        </p:nvSpPr>
        <p:spPr bwMode="white">
          <a:xfrm>
            <a:off x="1726090" y="5365362"/>
            <a:ext cx="1400142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5925FD-866B-CD14-B9AA-BB5EE8C1457A}"/>
              </a:ext>
            </a:extLst>
          </p:cNvPr>
          <p:cNvSpPr/>
          <p:nvPr/>
        </p:nvSpPr>
        <p:spPr bwMode="white">
          <a:xfrm>
            <a:off x="5582770" y="5348593"/>
            <a:ext cx="2121174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D5B344-531E-1DF1-6D9F-C4A48EE7F275}"/>
              </a:ext>
            </a:extLst>
          </p:cNvPr>
          <p:cNvSpPr/>
          <p:nvPr/>
        </p:nvSpPr>
        <p:spPr bwMode="white">
          <a:xfrm>
            <a:off x="5582770" y="6287633"/>
            <a:ext cx="1416910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1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4C785-1119-7659-DBC6-318CF196A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ED363-E981-FA62-7E35-FD7BE1132F6D}"/>
              </a:ext>
            </a:extLst>
          </p:cNvPr>
          <p:cNvSpPr/>
          <p:nvPr/>
        </p:nvSpPr>
        <p:spPr bwMode="white">
          <a:xfrm>
            <a:off x="681904" y="2200853"/>
            <a:ext cx="3790476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540717-3BD6-8B55-5B7E-E94E09744696}"/>
              </a:ext>
            </a:extLst>
          </p:cNvPr>
          <p:cNvSpPr/>
          <p:nvPr/>
        </p:nvSpPr>
        <p:spPr bwMode="white">
          <a:xfrm>
            <a:off x="5005714" y="2200853"/>
            <a:ext cx="3971428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61309-03DF-249D-18AB-020FC9A30F47}"/>
              </a:ext>
            </a:extLst>
          </p:cNvPr>
          <p:cNvSpPr/>
          <p:nvPr/>
        </p:nvSpPr>
        <p:spPr bwMode="white">
          <a:xfrm>
            <a:off x="681904" y="3258238"/>
            <a:ext cx="3514285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B661E7-A157-04C1-6463-8A2D3D947462}"/>
              </a:ext>
            </a:extLst>
          </p:cNvPr>
          <p:cNvSpPr/>
          <p:nvPr/>
        </p:nvSpPr>
        <p:spPr bwMode="white">
          <a:xfrm>
            <a:off x="5005714" y="3258238"/>
            <a:ext cx="2409523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FF0515-DF25-9916-6706-EB71C3A9D3D1}"/>
              </a:ext>
            </a:extLst>
          </p:cNvPr>
          <p:cNvSpPr/>
          <p:nvPr/>
        </p:nvSpPr>
        <p:spPr bwMode="white">
          <a:xfrm>
            <a:off x="681904" y="4315624"/>
            <a:ext cx="2704761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F4341F-5C3B-E3B5-D25B-F9D2F013A1A4}"/>
              </a:ext>
            </a:extLst>
          </p:cNvPr>
          <p:cNvSpPr/>
          <p:nvPr/>
        </p:nvSpPr>
        <p:spPr bwMode="white">
          <a:xfrm>
            <a:off x="5005714" y="4315624"/>
            <a:ext cx="1600000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2BCEF8-E75B-F46A-95BE-4570A4DAA4B5}"/>
              </a:ext>
            </a:extLst>
          </p:cNvPr>
          <p:cNvSpPr/>
          <p:nvPr/>
        </p:nvSpPr>
        <p:spPr bwMode="white">
          <a:xfrm>
            <a:off x="681904" y="5363483"/>
            <a:ext cx="1628571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22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090C4-3588-701A-5DA9-3FE24FC7A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D9BC2-3931-3D3D-2D1D-A611C0ACA281}"/>
              </a:ext>
            </a:extLst>
          </p:cNvPr>
          <p:cNvSpPr/>
          <p:nvPr/>
        </p:nvSpPr>
        <p:spPr bwMode="white">
          <a:xfrm>
            <a:off x="681904" y="2164318"/>
            <a:ext cx="3733333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F992C7-7C33-2D18-6A11-56542964B596}"/>
              </a:ext>
            </a:extLst>
          </p:cNvPr>
          <p:cNvSpPr/>
          <p:nvPr/>
        </p:nvSpPr>
        <p:spPr bwMode="white">
          <a:xfrm>
            <a:off x="6043809" y="2164318"/>
            <a:ext cx="3695238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2FF35-71C9-0003-4816-CB96A8E545F2}"/>
              </a:ext>
            </a:extLst>
          </p:cNvPr>
          <p:cNvSpPr/>
          <p:nvPr/>
        </p:nvSpPr>
        <p:spPr bwMode="white">
          <a:xfrm>
            <a:off x="681904" y="3213558"/>
            <a:ext cx="2447619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648ED5-A731-7D99-78C7-5B6071CD7673}"/>
              </a:ext>
            </a:extLst>
          </p:cNvPr>
          <p:cNvSpPr/>
          <p:nvPr/>
        </p:nvSpPr>
        <p:spPr bwMode="white">
          <a:xfrm>
            <a:off x="6043809" y="3213558"/>
            <a:ext cx="3466666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A35A6D-B401-B248-8515-D23355F206B8}"/>
              </a:ext>
            </a:extLst>
          </p:cNvPr>
          <p:cNvSpPr/>
          <p:nvPr/>
        </p:nvSpPr>
        <p:spPr bwMode="white">
          <a:xfrm>
            <a:off x="681904" y="4272336"/>
            <a:ext cx="1628571" cy="36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E77247-8788-E37D-948A-1C821CA136B4}"/>
              </a:ext>
            </a:extLst>
          </p:cNvPr>
          <p:cNvSpPr/>
          <p:nvPr/>
        </p:nvSpPr>
        <p:spPr bwMode="white">
          <a:xfrm>
            <a:off x="6043809" y="4272336"/>
            <a:ext cx="2657142" cy="36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E547F2-F51D-2661-6331-8EBA381B6A10}"/>
              </a:ext>
            </a:extLst>
          </p:cNvPr>
          <p:cNvSpPr/>
          <p:nvPr/>
        </p:nvSpPr>
        <p:spPr bwMode="white">
          <a:xfrm>
            <a:off x="6043809" y="5312038"/>
            <a:ext cx="1580952" cy="36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5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48034-BF26-C218-0E77-99EA3686A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1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FE9BCD-633D-0293-C570-76B1446DD69D}"/>
              </a:ext>
            </a:extLst>
          </p:cNvPr>
          <p:cNvSpPr/>
          <p:nvPr/>
        </p:nvSpPr>
        <p:spPr bwMode="white">
          <a:xfrm>
            <a:off x="1663454" y="4155512"/>
            <a:ext cx="2277768" cy="30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8D79EA-242E-12F6-4958-852CD67F8775}"/>
              </a:ext>
            </a:extLst>
          </p:cNvPr>
          <p:cNvSpPr/>
          <p:nvPr/>
        </p:nvSpPr>
        <p:spPr bwMode="white">
          <a:xfrm>
            <a:off x="1292811" y="4910922"/>
            <a:ext cx="1691478" cy="26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BDC0A9-1707-9F54-42AE-BA41A6056997}"/>
              </a:ext>
            </a:extLst>
          </p:cNvPr>
          <p:cNvSpPr/>
          <p:nvPr/>
        </p:nvSpPr>
        <p:spPr bwMode="white">
          <a:xfrm>
            <a:off x="1292811" y="5625864"/>
            <a:ext cx="1846474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6E0E71-F998-9254-5BFF-AFA19633921A}"/>
              </a:ext>
            </a:extLst>
          </p:cNvPr>
          <p:cNvSpPr/>
          <p:nvPr/>
        </p:nvSpPr>
        <p:spPr bwMode="white">
          <a:xfrm>
            <a:off x="1272594" y="6347550"/>
            <a:ext cx="6983646" cy="38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9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F3BBC-0E75-CE53-6E63-04C133730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CAFAA-6966-8E9C-01DF-EBADBDBE36C9}"/>
              </a:ext>
            </a:extLst>
          </p:cNvPr>
          <p:cNvSpPr/>
          <p:nvPr/>
        </p:nvSpPr>
        <p:spPr bwMode="white">
          <a:xfrm>
            <a:off x="2003015" y="3274180"/>
            <a:ext cx="3075596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9D409-57EC-12D3-4BDD-317BE27518BF}"/>
              </a:ext>
            </a:extLst>
          </p:cNvPr>
          <p:cNvSpPr/>
          <p:nvPr/>
        </p:nvSpPr>
        <p:spPr bwMode="white">
          <a:xfrm>
            <a:off x="1502548" y="4275127"/>
            <a:ext cx="2029165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562F98-A199-7D63-A07C-79A5F1FC7A1D}"/>
              </a:ext>
            </a:extLst>
          </p:cNvPr>
          <p:cNvSpPr/>
          <p:nvPr/>
        </p:nvSpPr>
        <p:spPr bwMode="white">
          <a:xfrm>
            <a:off x="1502548" y="5239677"/>
            <a:ext cx="2238451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A9F511-790A-DF56-A3FC-1903AE46619E}"/>
              </a:ext>
            </a:extLst>
          </p:cNvPr>
          <p:cNvSpPr/>
          <p:nvPr/>
        </p:nvSpPr>
        <p:spPr bwMode="white">
          <a:xfrm>
            <a:off x="1475249" y="6222426"/>
            <a:ext cx="7357055" cy="5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400" y="2194409"/>
            <a:ext cx="5671864" cy="166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8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63FE0-4C61-D811-9F50-10EE8F934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6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C9A52-6C9A-AFEA-46EF-69B175C7557D}"/>
              </a:ext>
            </a:extLst>
          </p:cNvPr>
          <p:cNvSpPr/>
          <p:nvPr/>
        </p:nvSpPr>
        <p:spPr bwMode="white">
          <a:xfrm>
            <a:off x="6568124" y="836712"/>
            <a:ext cx="2480204" cy="202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1C5BDA-CAAB-A9C4-3B80-300505872C69}"/>
              </a:ext>
            </a:extLst>
          </p:cNvPr>
          <p:cNvSpPr/>
          <p:nvPr/>
        </p:nvSpPr>
        <p:spPr bwMode="white">
          <a:xfrm>
            <a:off x="1564041" y="4064472"/>
            <a:ext cx="2802217" cy="29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A69EF6-A1CA-8B43-AFA9-9AB07E6C4EF5}"/>
              </a:ext>
            </a:extLst>
          </p:cNvPr>
          <p:cNvSpPr/>
          <p:nvPr/>
        </p:nvSpPr>
        <p:spPr bwMode="white">
          <a:xfrm>
            <a:off x="5014482" y="4064472"/>
            <a:ext cx="3133081" cy="29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A9C1EB-DC27-AD95-7869-DFC0C085CA03}"/>
              </a:ext>
            </a:extLst>
          </p:cNvPr>
          <p:cNvSpPr/>
          <p:nvPr/>
        </p:nvSpPr>
        <p:spPr bwMode="white">
          <a:xfrm>
            <a:off x="1564041" y="4800510"/>
            <a:ext cx="2397077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6BAB21-5FE8-0087-1B08-365F58E26CD4}"/>
              </a:ext>
            </a:extLst>
          </p:cNvPr>
          <p:cNvSpPr/>
          <p:nvPr/>
        </p:nvSpPr>
        <p:spPr bwMode="white">
          <a:xfrm>
            <a:off x="5014482" y="4800510"/>
            <a:ext cx="2572637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50DFDF-2B04-5CC1-B89B-E923F275B589}"/>
              </a:ext>
            </a:extLst>
          </p:cNvPr>
          <p:cNvSpPr/>
          <p:nvPr/>
        </p:nvSpPr>
        <p:spPr bwMode="white">
          <a:xfrm>
            <a:off x="1564041" y="5556805"/>
            <a:ext cx="1573293" cy="2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2C5FB1-553B-02DB-D8CC-237DBB5ECD32}"/>
              </a:ext>
            </a:extLst>
          </p:cNvPr>
          <p:cNvSpPr/>
          <p:nvPr/>
        </p:nvSpPr>
        <p:spPr bwMode="white">
          <a:xfrm>
            <a:off x="5014482" y="5556805"/>
            <a:ext cx="1735348" cy="2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B564B0-2224-6DF2-D588-22789FA3F208}"/>
              </a:ext>
            </a:extLst>
          </p:cNvPr>
          <p:cNvSpPr/>
          <p:nvPr/>
        </p:nvSpPr>
        <p:spPr bwMode="white">
          <a:xfrm>
            <a:off x="1564041" y="6306348"/>
            <a:ext cx="1039858" cy="25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FFA146-F2B9-C206-1C6D-EAA35D8FB733}"/>
              </a:ext>
            </a:extLst>
          </p:cNvPr>
          <p:cNvSpPr/>
          <p:nvPr/>
        </p:nvSpPr>
        <p:spPr bwMode="white">
          <a:xfrm>
            <a:off x="5014482" y="6306348"/>
            <a:ext cx="1208667" cy="25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3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