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619DF19-A4F9-EB91-A8B3-7D37046CBC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3076575"/>
            <a:ext cx="48387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9CCAB8-17A8-B652-68B2-BD86926E77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32" b="41642"/>
          <a:stretch/>
        </p:blipFill>
        <p:spPr>
          <a:xfrm>
            <a:off x="983432" y="1124744"/>
            <a:ext cx="7200200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825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1FCE5E-A3D9-5879-2B7B-D2E255023A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0"/>
          <a:stretch/>
        </p:blipFill>
        <p:spPr>
          <a:xfrm>
            <a:off x="1271464" y="2636912"/>
            <a:ext cx="9452192" cy="402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14D023A-699A-AA0C-C7DB-D2AA74CD08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0" t="63916"/>
          <a:stretch/>
        </p:blipFill>
        <p:spPr>
          <a:xfrm>
            <a:off x="1055440" y="1001613"/>
            <a:ext cx="9452192" cy="187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A6D1ACB-A95C-FA67-D7AA-3DF0204BCB8D}"/>
              </a:ext>
            </a:extLst>
          </p:cNvPr>
          <p:cNvSpPr/>
          <p:nvPr/>
        </p:nvSpPr>
        <p:spPr bwMode="white">
          <a:xfrm>
            <a:off x="1055440" y="2996952"/>
            <a:ext cx="10009112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418ACF-8FA6-EEB6-3D89-F228F14B264A}"/>
              </a:ext>
            </a:extLst>
          </p:cNvPr>
          <p:cNvSpPr/>
          <p:nvPr/>
        </p:nvSpPr>
        <p:spPr bwMode="white">
          <a:xfrm>
            <a:off x="1044427" y="5013175"/>
            <a:ext cx="4187477" cy="64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38D397D-E3D6-937D-E203-992069D915A7}"/>
              </a:ext>
            </a:extLst>
          </p:cNvPr>
          <p:cNvSpPr/>
          <p:nvPr/>
        </p:nvSpPr>
        <p:spPr bwMode="white">
          <a:xfrm>
            <a:off x="1044426" y="6021105"/>
            <a:ext cx="4187477" cy="64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87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81447-E896-0F53-CBD5-613BCD5677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70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DB6070-791E-D837-428E-47A2DD71EF7E}"/>
              </a:ext>
            </a:extLst>
          </p:cNvPr>
          <p:cNvSpPr/>
          <p:nvPr/>
        </p:nvSpPr>
        <p:spPr bwMode="white">
          <a:xfrm>
            <a:off x="1572270" y="4877428"/>
            <a:ext cx="1968339" cy="30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81AA3E-60C1-3A33-83AF-C617DDB78D48}"/>
              </a:ext>
            </a:extLst>
          </p:cNvPr>
          <p:cNvSpPr/>
          <p:nvPr/>
        </p:nvSpPr>
        <p:spPr bwMode="white">
          <a:xfrm>
            <a:off x="4913714" y="4877428"/>
            <a:ext cx="2178025" cy="30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A59198-7BFD-FBF9-4C65-4681F6AADFA9}"/>
              </a:ext>
            </a:extLst>
          </p:cNvPr>
          <p:cNvSpPr/>
          <p:nvPr/>
        </p:nvSpPr>
        <p:spPr bwMode="white">
          <a:xfrm>
            <a:off x="1572270" y="5770871"/>
            <a:ext cx="1089012" cy="30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A336AF-294E-F87F-5D7A-08DFA436715B}"/>
              </a:ext>
            </a:extLst>
          </p:cNvPr>
          <p:cNvSpPr/>
          <p:nvPr/>
        </p:nvSpPr>
        <p:spPr bwMode="white">
          <a:xfrm>
            <a:off x="4913714" y="5770871"/>
            <a:ext cx="1082248" cy="30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AD2A7-D556-8A5A-A065-EEB194CFAF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8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0C43D5-DC92-412A-13F9-E6E8E2D56199}"/>
              </a:ext>
            </a:extLst>
          </p:cNvPr>
          <p:cNvSpPr/>
          <p:nvPr/>
        </p:nvSpPr>
        <p:spPr bwMode="white">
          <a:xfrm>
            <a:off x="1327394" y="2399191"/>
            <a:ext cx="2129540" cy="32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467F2E-96CE-010F-5471-B0F656037072}"/>
              </a:ext>
            </a:extLst>
          </p:cNvPr>
          <p:cNvSpPr/>
          <p:nvPr/>
        </p:nvSpPr>
        <p:spPr bwMode="white">
          <a:xfrm>
            <a:off x="5015670" y="2399191"/>
            <a:ext cx="2664506" cy="32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D48C79-7D1D-CEFC-1D9D-0E1A24BEDF96}"/>
              </a:ext>
            </a:extLst>
          </p:cNvPr>
          <p:cNvSpPr/>
          <p:nvPr/>
        </p:nvSpPr>
        <p:spPr bwMode="white">
          <a:xfrm>
            <a:off x="1327394" y="3379928"/>
            <a:ext cx="1178199" cy="32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DA26E9-F621-F345-ACD6-5ED4E9A45447}"/>
              </a:ext>
            </a:extLst>
          </p:cNvPr>
          <p:cNvSpPr/>
          <p:nvPr/>
        </p:nvSpPr>
        <p:spPr bwMode="white">
          <a:xfrm>
            <a:off x="5015670" y="3379928"/>
            <a:ext cx="1178199" cy="32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94E25B-0191-26F8-C9BD-944320111F3B}"/>
              </a:ext>
            </a:extLst>
          </p:cNvPr>
          <p:cNvSpPr/>
          <p:nvPr/>
        </p:nvSpPr>
        <p:spPr bwMode="white">
          <a:xfrm>
            <a:off x="2593409" y="5765900"/>
            <a:ext cx="387854" cy="32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61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568813-D96E-8DE1-BAD0-F58E6FAF26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8544352" cy="614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BAAAA4-475A-1FA3-C231-3FF8DE3D9D76}"/>
              </a:ext>
            </a:extLst>
          </p:cNvPr>
          <p:cNvSpPr/>
          <p:nvPr/>
        </p:nvSpPr>
        <p:spPr bwMode="white">
          <a:xfrm>
            <a:off x="1828320" y="2996953"/>
            <a:ext cx="739288" cy="59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82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184951-E2C2-20B6-9589-1267A2D6BD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1519"/>
            <a:ext cx="8832384" cy="6130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D10682-2AC9-92DE-B515-48FB53D61801}"/>
              </a:ext>
            </a:extLst>
          </p:cNvPr>
          <p:cNvSpPr/>
          <p:nvPr/>
        </p:nvSpPr>
        <p:spPr bwMode="white">
          <a:xfrm>
            <a:off x="8112224" y="908720"/>
            <a:ext cx="648072" cy="63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2083EF-8B96-AF3F-5C30-4CD4C1497A11}"/>
              </a:ext>
            </a:extLst>
          </p:cNvPr>
          <p:cNvSpPr/>
          <p:nvPr/>
        </p:nvSpPr>
        <p:spPr bwMode="white">
          <a:xfrm>
            <a:off x="5527930" y="5013177"/>
            <a:ext cx="784093" cy="58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63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B6048-118F-74F6-580D-066634106D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F62179-6822-7C53-8D29-A875DB80F614}"/>
              </a:ext>
            </a:extLst>
          </p:cNvPr>
          <p:cNvSpPr/>
          <p:nvPr/>
        </p:nvSpPr>
        <p:spPr bwMode="white">
          <a:xfrm>
            <a:off x="1862857" y="3564929"/>
            <a:ext cx="3952380" cy="40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31085D-836A-DF66-AB64-79A065EB4944}"/>
              </a:ext>
            </a:extLst>
          </p:cNvPr>
          <p:cNvSpPr/>
          <p:nvPr/>
        </p:nvSpPr>
        <p:spPr bwMode="white">
          <a:xfrm>
            <a:off x="6710476" y="3564929"/>
            <a:ext cx="3200000" cy="40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8E115A-F662-9605-843F-80C9FF839D78}"/>
              </a:ext>
            </a:extLst>
          </p:cNvPr>
          <p:cNvSpPr/>
          <p:nvPr/>
        </p:nvSpPr>
        <p:spPr bwMode="white">
          <a:xfrm>
            <a:off x="1862857" y="4575408"/>
            <a:ext cx="2666666" cy="4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63550C-C250-345F-D50C-EFE73DCF8A40}"/>
              </a:ext>
            </a:extLst>
          </p:cNvPr>
          <p:cNvSpPr/>
          <p:nvPr/>
        </p:nvSpPr>
        <p:spPr bwMode="white">
          <a:xfrm>
            <a:off x="6710476" y="4575408"/>
            <a:ext cx="2390475" cy="40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9E7FAE-D781-2639-1C9F-2A35812C8364}"/>
              </a:ext>
            </a:extLst>
          </p:cNvPr>
          <p:cNvSpPr/>
          <p:nvPr/>
        </p:nvSpPr>
        <p:spPr bwMode="white">
          <a:xfrm>
            <a:off x="1862857" y="5643085"/>
            <a:ext cx="1314285" cy="36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B0A8E4-8D9A-AA1E-3889-836A9E34456B}"/>
              </a:ext>
            </a:extLst>
          </p:cNvPr>
          <p:cNvSpPr/>
          <p:nvPr/>
        </p:nvSpPr>
        <p:spPr bwMode="white">
          <a:xfrm>
            <a:off x="6710476" y="5643085"/>
            <a:ext cx="1314285" cy="36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49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88A0D1-3649-F23D-1BB4-D788DFDAEE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AC72B5-DE29-B547-F6A3-5387BE6B54CD}"/>
              </a:ext>
            </a:extLst>
          </p:cNvPr>
          <p:cNvSpPr/>
          <p:nvPr/>
        </p:nvSpPr>
        <p:spPr bwMode="white">
          <a:xfrm>
            <a:off x="681904" y="2307445"/>
            <a:ext cx="3780952" cy="41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B76252-89EE-E5B5-B42B-9D525E429B92}"/>
              </a:ext>
            </a:extLst>
          </p:cNvPr>
          <p:cNvSpPr/>
          <p:nvPr/>
        </p:nvSpPr>
        <p:spPr bwMode="white">
          <a:xfrm>
            <a:off x="5577142" y="2307445"/>
            <a:ext cx="3476191" cy="41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7C7166-E788-249C-A237-C41B2D515148}"/>
              </a:ext>
            </a:extLst>
          </p:cNvPr>
          <p:cNvSpPr/>
          <p:nvPr/>
        </p:nvSpPr>
        <p:spPr bwMode="white">
          <a:xfrm>
            <a:off x="681904" y="3328106"/>
            <a:ext cx="2704761" cy="41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5A5BAC-F0F4-FD9E-DB90-29E15F006954}"/>
              </a:ext>
            </a:extLst>
          </p:cNvPr>
          <p:cNvSpPr/>
          <p:nvPr/>
        </p:nvSpPr>
        <p:spPr bwMode="white">
          <a:xfrm>
            <a:off x="5577142" y="3328106"/>
            <a:ext cx="2666666" cy="41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3B395D-F470-EB84-AFF4-A4A6526FCD46}"/>
              </a:ext>
            </a:extLst>
          </p:cNvPr>
          <p:cNvSpPr/>
          <p:nvPr/>
        </p:nvSpPr>
        <p:spPr bwMode="white">
          <a:xfrm>
            <a:off x="681904" y="4396462"/>
            <a:ext cx="1361904" cy="36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6AEBC4-FAD8-B2AA-970F-087DFBA6E105}"/>
              </a:ext>
            </a:extLst>
          </p:cNvPr>
          <p:cNvSpPr/>
          <p:nvPr/>
        </p:nvSpPr>
        <p:spPr bwMode="white">
          <a:xfrm>
            <a:off x="5577142" y="4396462"/>
            <a:ext cx="1295239" cy="36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33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FF1617-3054-F18A-E325-73683AC41D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657E21-E07D-DFCD-DDDE-F7D511769A55}"/>
              </a:ext>
            </a:extLst>
          </p:cNvPr>
          <p:cNvSpPr/>
          <p:nvPr/>
        </p:nvSpPr>
        <p:spPr bwMode="white">
          <a:xfrm>
            <a:off x="681904" y="2429340"/>
            <a:ext cx="4180952" cy="4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7D2229-2C65-3003-A1FB-10E8EE689775}"/>
              </a:ext>
            </a:extLst>
          </p:cNvPr>
          <p:cNvSpPr/>
          <p:nvPr/>
        </p:nvSpPr>
        <p:spPr bwMode="white">
          <a:xfrm>
            <a:off x="5577142" y="2467440"/>
            <a:ext cx="3733333" cy="36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2F097E-B6A2-46B3-8C47-8212E69C3989}"/>
              </a:ext>
            </a:extLst>
          </p:cNvPr>
          <p:cNvSpPr/>
          <p:nvPr/>
        </p:nvSpPr>
        <p:spPr bwMode="white">
          <a:xfrm>
            <a:off x="681904" y="3477101"/>
            <a:ext cx="2714285" cy="37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31869F-C5E1-ABBC-1FEC-E3C62C149EA9}"/>
              </a:ext>
            </a:extLst>
          </p:cNvPr>
          <p:cNvSpPr/>
          <p:nvPr/>
        </p:nvSpPr>
        <p:spPr bwMode="white">
          <a:xfrm>
            <a:off x="5577142" y="3477101"/>
            <a:ext cx="2657142" cy="37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980491-45F6-A6CA-BF4A-EF786295EDCB}"/>
              </a:ext>
            </a:extLst>
          </p:cNvPr>
          <p:cNvSpPr/>
          <p:nvPr/>
        </p:nvSpPr>
        <p:spPr bwMode="white">
          <a:xfrm>
            <a:off x="681904" y="4505812"/>
            <a:ext cx="1361904" cy="36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9EBED3-009A-E59A-1B54-1E70222EECFA}"/>
              </a:ext>
            </a:extLst>
          </p:cNvPr>
          <p:cNvSpPr/>
          <p:nvPr/>
        </p:nvSpPr>
        <p:spPr bwMode="white">
          <a:xfrm>
            <a:off x="5577142" y="4505812"/>
            <a:ext cx="1038095" cy="36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2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EBAC51-3A3F-FFD4-29CC-0CDB1AFD03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24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3EB856-8B09-8349-14EA-9FB5D873A538}"/>
              </a:ext>
            </a:extLst>
          </p:cNvPr>
          <p:cNvSpPr/>
          <p:nvPr/>
        </p:nvSpPr>
        <p:spPr bwMode="white">
          <a:xfrm>
            <a:off x="1907966" y="3879961"/>
            <a:ext cx="2948952" cy="30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157991-7065-8AF6-0365-6A63EF49CC39}"/>
              </a:ext>
            </a:extLst>
          </p:cNvPr>
          <p:cNvSpPr/>
          <p:nvPr/>
        </p:nvSpPr>
        <p:spPr bwMode="white">
          <a:xfrm>
            <a:off x="1558564" y="4655883"/>
            <a:ext cx="1956650" cy="27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DDA96D-491C-6E4B-C53C-B70E268D6858}"/>
              </a:ext>
            </a:extLst>
          </p:cNvPr>
          <p:cNvSpPr/>
          <p:nvPr/>
        </p:nvSpPr>
        <p:spPr bwMode="white">
          <a:xfrm>
            <a:off x="1558564" y="5354912"/>
            <a:ext cx="1719057" cy="34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3EA31E-D2D8-32D2-E7FF-520284195653}"/>
              </a:ext>
            </a:extLst>
          </p:cNvPr>
          <p:cNvSpPr/>
          <p:nvPr/>
        </p:nvSpPr>
        <p:spPr bwMode="white">
          <a:xfrm>
            <a:off x="1537600" y="6116854"/>
            <a:ext cx="4486392" cy="34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88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