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FBAC64-9A92-EA45-D2A6-FC38CA577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662" y="3057525"/>
            <a:ext cx="31146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62872-B859-50FF-62AF-CE0016094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464" y="1052736"/>
            <a:ext cx="9697072" cy="410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E2B079-459D-ECE3-4A6D-FD4E45DFC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3" r="14885"/>
          <a:stretch/>
        </p:blipFill>
        <p:spPr>
          <a:xfrm>
            <a:off x="4295800" y="4653136"/>
            <a:ext cx="6957522" cy="1989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3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CE1E7-AFE7-9F1B-25AA-37B718BF8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1198B-E909-445C-131A-3AF76CB7F1B2}"/>
              </a:ext>
            </a:extLst>
          </p:cNvPr>
          <p:cNvSpPr/>
          <p:nvPr/>
        </p:nvSpPr>
        <p:spPr bwMode="white">
          <a:xfrm>
            <a:off x="681904" y="1257752"/>
            <a:ext cx="5702128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ECEFA-EB42-C43F-9BC9-AE8907628597}"/>
              </a:ext>
            </a:extLst>
          </p:cNvPr>
          <p:cNvSpPr/>
          <p:nvPr/>
        </p:nvSpPr>
        <p:spPr bwMode="white">
          <a:xfrm>
            <a:off x="681904" y="2419815"/>
            <a:ext cx="6466666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E1B50C-1058-A342-0C69-80D6F6E0CD2C}"/>
              </a:ext>
            </a:extLst>
          </p:cNvPr>
          <p:cNvSpPr/>
          <p:nvPr/>
        </p:nvSpPr>
        <p:spPr bwMode="white">
          <a:xfrm>
            <a:off x="479376" y="3429000"/>
            <a:ext cx="10873207" cy="217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2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95EC6-B107-CA06-E8D7-17D73D82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2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6752DB-1578-084E-ABE3-0124C62E3C1D}"/>
              </a:ext>
            </a:extLst>
          </p:cNvPr>
          <p:cNvSpPr/>
          <p:nvPr/>
        </p:nvSpPr>
        <p:spPr bwMode="white">
          <a:xfrm>
            <a:off x="2522949" y="5629447"/>
            <a:ext cx="1221999" cy="25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760701-6343-4ED0-0104-91E5E00B7AF6}"/>
              </a:ext>
            </a:extLst>
          </p:cNvPr>
          <p:cNvSpPr/>
          <p:nvPr/>
        </p:nvSpPr>
        <p:spPr bwMode="white">
          <a:xfrm>
            <a:off x="4112216" y="5629447"/>
            <a:ext cx="1562556" cy="25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6C9748-A1B0-9F74-0B6F-0ABFA692DE2C}"/>
              </a:ext>
            </a:extLst>
          </p:cNvPr>
          <p:cNvSpPr/>
          <p:nvPr/>
        </p:nvSpPr>
        <p:spPr bwMode="white">
          <a:xfrm>
            <a:off x="6102139" y="5629447"/>
            <a:ext cx="1896436" cy="25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D7A8F-5EDA-9CD4-1E70-DD56C9D46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05AEC-ADBA-3CAE-3D6F-17F494821098}"/>
              </a:ext>
            </a:extLst>
          </p:cNvPr>
          <p:cNvSpPr/>
          <p:nvPr/>
        </p:nvSpPr>
        <p:spPr bwMode="white">
          <a:xfrm>
            <a:off x="1358095" y="2392165"/>
            <a:ext cx="6971428" cy="4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CEAF1A-2B08-61E9-8F17-27E3269189AD}"/>
              </a:ext>
            </a:extLst>
          </p:cNvPr>
          <p:cNvSpPr/>
          <p:nvPr/>
        </p:nvSpPr>
        <p:spPr bwMode="white">
          <a:xfrm>
            <a:off x="1199456" y="3501008"/>
            <a:ext cx="8208912" cy="70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50514-F03A-7FA8-92CE-8B8884781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75A98-66BE-41D5-4A09-3D3DD9E129AF}"/>
              </a:ext>
            </a:extLst>
          </p:cNvPr>
          <p:cNvSpPr/>
          <p:nvPr/>
        </p:nvSpPr>
        <p:spPr bwMode="white">
          <a:xfrm>
            <a:off x="1250037" y="4262244"/>
            <a:ext cx="3735111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E9B353-A09C-7AA8-9746-3AB4DB07F2F9}"/>
              </a:ext>
            </a:extLst>
          </p:cNvPr>
          <p:cNvSpPr/>
          <p:nvPr/>
        </p:nvSpPr>
        <p:spPr bwMode="white">
          <a:xfrm>
            <a:off x="1241756" y="5289928"/>
            <a:ext cx="4447349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30C93-4904-2B1D-F874-8C67744583A6}"/>
              </a:ext>
            </a:extLst>
          </p:cNvPr>
          <p:cNvSpPr/>
          <p:nvPr/>
        </p:nvSpPr>
        <p:spPr bwMode="white">
          <a:xfrm>
            <a:off x="1274883" y="6325899"/>
            <a:ext cx="8133485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9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74667-A44F-2E57-B93E-50B85D0D9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84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33BEE-CBA8-99A4-1255-DB8736C3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39F5A-8E55-7D11-EE8F-58266161DA9A}"/>
              </a:ext>
            </a:extLst>
          </p:cNvPr>
          <p:cNvSpPr/>
          <p:nvPr/>
        </p:nvSpPr>
        <p:spPr bwMode="white">
          <a:xfrm>
            <a:off x="681904" y="1286412"/>
            <a:ext cx="6285714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482B72-AC99-6C9C-78F7-C63D209B9ED6}"/>
              </a:ext>
            </a:extLst>
          </p:cNvPr>
          <p:cNvSpPr/>
          <p:nvPr/>
        </p:nvSpPr>
        <p:spPr bwMode="white">
          <a:xfrm>
            <a:off x="681904" y="2420202"/>
            <a:ext cx="7286304" cy="4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FB1841-FD0D-C695-066D-89DF270BCE33}"/>
              </a:ext>
            </a:extLst>
          </p:cNvPr>
          <p:cNvSpPr/>
          <p:nvPr/>
        </p:nvSpPr>
        <p:spPr bwMode="white">
          <a:xfrm>
            <a:off x="681904" y="3429000"/>
            <a:ext cx="6494216" cy="70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E01578-4AC5-470B-D430-4BE8589301B9}"/>
              </a:ext>
            </a:extLst>
          </p:cNvPr>
          <p:cNvSpPr/>
          <p:nvPr/>
        </p:nvSpPr>
        <p:spPr bwMode="white">
          <a:xfrm>
            <a:off x="720000" y="4725144"/>
            <a:ext cx="10056520" cy="182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44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554AA-25B7-A085-CFC1-750EC6E24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437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81C10-7233-7F07-A4D3-D69776C04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13BA3-909B-D069-E7CF-3066CF864F11}"/>
              </a:ext>
            </a:extLst>
          </p:cNvPr>
          <p:cNvSpPr/>
          <p:nvPr/>
        </p:nvSpPr>
        <p:spPr bwMode="white">
          <a:xfrm>
            <a:off x="1491428" y="3515549"/>
            <a:ext cx="7988948" cy="5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80CE6-D9FC-0493-689F-993ECC5DD613}"/>
              </a:ext>
            </a:extLst>
          </p:cNvPr>
          <p:cNvSpPr/>
          <p:nvPr/>
        </p:nvSpPr>
        <p:spPr bwMode="white">
          <a:xfrm>
            <a:off x="1491428" y="4696820"/>
            <a:ext cx="4533333" cy="4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5D3CB4-6C7E-4D76-B961-843697E76F87}"/>
              </a:ext>
            </a:extLst>
          </p:cNvPr>
          <p:cNvSpPr/>
          <p:nvPr/>
        </p:nvSpPr>
        <p:spPr bwMode="white">
          <a:xfrm>
            <a:off x="1500952" y="5782830"/>
            <a:ext cx="8339464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6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C3D8C-3F8E-9FE7-E156-B08DC414C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BFC42-B023-A207-7286-8F18FB73CF33}"/>
              </a:ext>
            </a:extLst>
          </p:cNvPr>
          <p:cNvSpPr/>
          <p:nvPr/>
        </p:nvSpPr>
        <p:spPr bwMode="white">
          <a:xfrm>
            <a:off x="1437378" y="4385981"/>
            <a:ext cx="3919337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A07949-6531-27BD-8F82-CC6E13892E3C}"/>
              </a:ext>
            </a:extLst>
          </p:cNvPr>
          <p:cNvSpPr/>
          <p:nvPr/>
        </p:nvSpPr>
        <p:spPr bwMode="white">
          <a:xfrm>
            <a:off x="1446126" y="5375161"/>
            <a:ext cx="9690433" cy="4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4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