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09" y="3109952"/>
            <a:ext cx="9552381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8130F-B5DE-5FD4-0941-D1FC90B15A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/>
        </p:blipFill>
        <p:spPr>
          <a:xfrm>
            <a:off x="1559496" y="3138440"/>
            <a:ext cx="9073008" cy="362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E4ED2-3ECE-75C1-7470-2026744ADC6B}"/>
              </a:ext>
            </a:extLst>
          </p:cNvPr>
          <p:cNvSpPr/>
          <p:nvPr/>
        </p:nvSpPr>
        <p:spPr bwMode="white">
          <a:xfrm>
            <a:off x="983432" y="3249465"/>
            <a:ext cx="9793088" cy="172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11BB69-98EE-2B8D-D924-DB15941F4437}"/>
              </a:ext>
            </a:extLst>
          </p:cNvPr>
          <p:cNvSpPr/>
          <p:nvPr/>
        </p:nvSpPr>
        <p:spPr bwMode="white">
          <a:xfrm>
            <a:off x="1554216" y="5157192"/>
            <a:ext cx="9222304" cy="160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55186B1-C5A0-9089-03AC-14CABB11D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4067476" y="351398"/>
            <a:ext cx="4057048" cy="279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667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5378F-7D4A-9F0B-8C10-02A52C322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2BE48-8E4D-7467-A292-A9566AC7C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2855640" y="428522"/>
            <a:ext cx="5805194" cy="375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835ACB-A30A-1DC9-C53A-A2D9240375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2855640" y="4005064"/>
            <a:ext cx="5889806" cy="2804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794FF-23DF-972A-D7C5-93825BCBCC96}"/>
              </a:ext>
            </a:extLst>
          </p:cNvPr>
          <p:cNvSpPr/>
          <p:nvPr/>
        </p:nvSpPr>
        <p:spPr bwMode="white">
          <a:xfrm>
            <a:off x="3004107" y="4460970"/>
            <a:ext cx="2808312" cy="5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56768-CB02-A8D1-A8C5-B81EDEB4742F}"/>
              </a:ext>
            </a:extLst>
          </p:cNvPr>
          <p:cNvSpPr/>
          <p:nvPr/>
        </p:nvSpPr>
        <p:spPr bwMode="white">
          <a:xfrm>
            <a:off x="3868203" y="5757114"/>
            <a:ext cx="1266666" cy="5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79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A59FE-5EE3-F748-DED6-25D4E8178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3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148EEF-6631-F376-98D4-9F2D68D88AFB}"/>
              </a:ext>
            </a:extLst>
          </p:cNvPr>
          <p:cNvSpPr/>
          <p:nvPr/>
        </p:nvSpPr>
        <p:spPr bwMode="white">
          <a:xfrm>
            <a:off x="7686022" y="2334007"/>
            <a:ext cx="1019047" cy="46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26EC66-CFF4-C230-DBE5-39909337C6FF}"/>
              </a:ext>
            </a:extLst>
          </p:cNvPr>
          <p:cNvSpPr/>
          <p:nvPr/>
        </p:nvSpPr>
        <p:spPr bwMode="white">
          <a:xfrm>
            <a:off x="1775521" y="4149081"/>
            <a:ext cx="3241206" cy="4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10CA53-2568-8AFB-13D9-37BAF4620977}"/>
              </a:ext>
            </a:extLst>
          </p:cNvPr>
          <p:cNvSpPr/>
          <p:nvPr/>
        </p:nvSpPr>
        <p:spPr bwMode="white">
          <a:xfrm>
            <a:off x="5663953" y="5096068"/>
            <a:ext cx="1984046" cy="4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5E8C48-39D1-92BE-856F-24F8F32F6916}"/>
              </a:ext>
            </a:extLst>
          </p:cNvPr>
          <p:cNvSpPr/>
          <p:nvPr/>
        </p:nvSpPr>
        <p:spPr bwMode="white">
          <a:xfrm>
            <a:off x="5868468" y="6016755"/>
            <a:ext cx="996232" cy="46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40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D4266-0AB8-1B9D-BDBF-C129125AC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0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869D2-DE46-C95C-9E4F-D33C3EA13291}"/>
              </a:ext>
            </a:extLst>
          </p:cNvPr>
          <p:cNvSpPr/>
          <p:nvPr/>
        </p:nvSpPr>
        <p:spPr bwMode="white">
          <a:xfrm>
            <a:off x="6176857" y="1204000"/>
            <a:ext cx="543288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902B6-91CE-3BF2-4C22-D6AE84BFA21F}"/>
              </a:ext>
            </a:extLst>
          </p:cNvPr>
          <p:cNvSpPr/>
          <p:nvPr/>
        </p:nvSpPr>
        <p:spPr bwMode="white">
          <a:xfrm>
            <a:off x="4531011" y="2244000"/>
            <a:ext cx="543288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ACE84-DE8D-CF1D-37BC-59E52E5084A9}"/>
              </a:ext>
            </a:extLst>
          </p:cNvPr>
          <p:cNvSpPr/>
          <p:nvPr/>
        </p:nvSpPr>
        <p:spPr bwMode="white">
          <a:xfrm>
            <a:off x="4531011" y="4941168"/>
            <a:ext cx="131028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CE8C5-AC6E-5E8D-B732-CC0D159DAA68}"/>
              </a:ext>
            </a:extLst>
          </p:cNvPr>
          <p:cNvSpPr/>
          <p:nvPr/>
        </p:nvSpPr>
        <p:spPr bwMode="white">
          <a:xfrm>
            <a:off x="1806577" y="6036000"/>
            <a:ext cx="934776" cy="50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6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37BDB-46C4-9A39-29E5-380D21318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25E51-4235-2726-D2F9-A6D42868F0F5}"/>
              </a:ext>
            </a:extLst>
          </p:cNvPr>
          <p:cNvSpPr/>
          <p:nvPr/>
        </p:nvSpPr>
        <p:spPr bwMode="white">
          <a:xfrm>
            <a:off x="8262857" y="2555293"/>
            <a:ext cx="657142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6E9E6-1EF8-902E-96F4-ECC15BC3EBE0}"/>
              </a:ext>
            </a:extLst>
          </p:cNvPr>
          <p:cNvSpPr/>
          <p:nvPr/>
        </p:nvSpPr>
        <p:spPr bwMode="white">
          <a:xfrm>
            <a:off x="2586666" y="3699842"/>
            <a:ext cx="657142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5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C7F20-F549-6A7D-AB17-36CD648E6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EED763-843F-1AFF-7E52-255967D696E1}"/>
              </a:ext>
            </a:extLst>
          </p:cNvPr>
          <p:cNvSpPr/>
          <p:nvPr/>
        </p:nvSpPr>
        <p:spPr bwMode="white">
          <a:xfrm>
            <a:off x="1805714" y="3660845"/>
            <a:ext cx="3590476" cy="4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FD17E1-47AE-67CE-EF09-261D60F01ABC}"/>
              </a:ext>
            </a:extLst>
          </p:cNvPr>
          <p:cNvSpPr/>
          <p:nvPr/>
        </p:nvSpPr>
        <p:spPr bwMode="white">
          <a:xfrm>
            <a:off x="1805714" y="4581128"/>
            <a:ext cx="971428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34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30C45-A7AD-F621-4978-6872CD6C5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9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30F17B-0A25-461A-704E-3CF55639C356}"/>
              </a:ext>
            </a:extLst>
          </p:cNvPr>
          <p:cNvSpPr/>
          <p:nvPr/>
        </p:nvSpPr>
        <p:spPr bwMode="white">
          <a:xfrm>
            <a:off x="1441788" y="4248038"/>
            <a:ext cx="3502083" cy="29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47BB97-16A3-B00B-346A-029600B7F07C}"/>
              </a:ext>
            </a:extLst>
          </p:cNvPr>
          <p:cNvSpPr/>
          <p:nvPr/>
        </p:nvSpPr>
        <p:spPr bwMode="white">
          <a:xfrm>
            <a:off x="1441788" y="4945068"/>
            <a:ext cx="4078147" cy="42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C2B05D-BCF3-CB3E-B29A-321381952DE4}"/>
              </a:ext>
            </a:extLst>
          </p:cNvPr>
          <p:cNvSpPr/>
          <p:nvPr/>
        </p:nvSpPr>
        <p:spPr bwMode="white">
          <a:xfrm>
            <a:off x="1467114" y="5629424"/>
            <a:ext cx="6573101" cy="110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1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EF2F3-F8FF-C74A-82DD-8998D0781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08" y="476672"/>
            <a:ext cx="7910156" cy="468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55186B1-C5A0-9089-03AC-14CABB11D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6240016" y="4221088"/>
            <a:ext cx="3824345" cy="26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04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