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34" r:id="rId9"/>
    <p:sldId id="327" r:id="rId10"/>
    <p:sldId id="325" r:id="rId11"/>
    <p:sldId id="33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D18E1C-489C-629A-AE45-151A32E03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3114675"/>
            <a:ext cx="47625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02966-9F0B-7173-7831-2637E4AA2D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3"/>
          <a:stretch/>
        </p:blipFill>
        <p:spPr>
          <a:xfrm>
            <a:off x="720000" y="972000"/>
            <a:ext cx="9745454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30C336-FB3A-BB34-2E0D-B078603E7F47}"/>
              </a:ext>
            </a:extLst>
          </p:cNvPr>
          <p:cNvSpPr/>
          <p:nvPr/>
        </p:nvSpPr>
        <p:spPr bwMode="white">
          <a:xfrm>
            <a:off x="5519936" y="972000"/>
            <a:ext cx="3024336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A610A3-2D09-0F97-8928-E7A385161455}"/>
              </a:ext>
            </a:extLst>
          </p:cNvPr>
          <p:cNvSpPr/>
          <p:nvPr/>
        </p:nvSpPr>
        <p:spPr bwMode="white">
          <a:xfrm>
            <a:off x="2060644" y="2192776"/>
            <a:ext cx="1804713" cy="4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400120-475F-AAED-299E-DE0056DD69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13552" b="5321"/>
          <a:stretch/>
        </p:blipFill>
        <p:spPr>
          <a:xfrm>
            <a:off x="6456040" y="3356992"/>
            <a:ext cx="5411142" cy="2921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822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02966-9F0B-7173-7831-2637E4AA2D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8"/>
          <a:stretch/>
        </p:blipFill>
        <p:spPr>
          <a:xfrm>
            <a:off x="839416" y="980728"/>
            <a:ext cx="9745454" cy="265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935E30-D753-6BF8-ED94-692CDA57E4E7}"/>
              </a:ext>
            </a:extLst>
          </p:cNvPr>
          <p:cNvSpPr/>
          <p:nvPr/>
        </p:nvSpPr>
        <p:spPr bwMode="white">
          <a:xfrm>
            <a:off x="1415480" y="3140968"/>
            <a:ext cx="5328592" cy="49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400120-475F-AAED-299E-DE0056DD69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13552" b="5321"/>
          <a:stretch/>
        </p:blipFill>
        <p:spPr>
          <a:xfrm>
            <a:off x="6600056" y="3159621"/>
            <a:ext cx="5448008" cy="294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440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06E39-7274-8E9E-B72E-99FD4AB1B5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36" b="45343"/>
          <a:stretch/>
        </p:blipFill>
        <p:spPr>
          <a:xfrm>
            <a:off x="2533625" y="103402"/>
            <a:ext cx="3960440" cy="123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A6BC61B-1EF6-7227-2861-96EF7CA6CD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2279576" y="2276872"/>
            <a:ext cx="7056784" cy="223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FECB76CD-C9DB-D4AC-FF75-45A874D62A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r="17552"/>
          <a:stretch/>
        </p:blipFill>
        <p:spPr>
          <a:xfrm>
            <a:off x="2893665" y="4756333"/>
            <a:ext cx="6626702" cy="193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AE1D5ECF-087A-0D06-20AC-F1CDE3C417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39" r="19171"/>
          <a:stretch/>
        </p:blipFill>
        <p:spPr>
          <a:xfrm>
            <a:off x="2274218" y="1366614"/>
            <a:ext cx="7488832" cy="95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A572A-7A7D-CAAB-B5E7-C35C4D31F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BC146-5454-23EC-3B8D-97B56E639236}"/>
              </a:ext>
            </a:extLst>
          </p:cNvPr>
          <p:cNvSpPr/>
          <p:nvPr/>
        </p:nvSpPr>
        <p:spPr bwMode="white">
          <a:xfrm>
            <a:off x="1300952" y="2182389"/>
            <a:ext cx="1238095" cy="58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317FCA-D1E0-DF81-4D70-4B0B1BBF8D3D}"/>
              </a:ext>
            </a:extLst>
          </p:cNvPr>
          <p:cNvSpPr/>
          <p:nvPr/>
        </p:nvSpPr>
        <p:spPr bwMode="white">
          <a:xfrm>
            <a:off x="1339047" y="4460208"/>
            <a:ext cx="1266666" cy="58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6D6430-40FE-A024-FD96-C443EEB2DB5B}"/>
              </a:ext>
            </a:extLst>
          </p:cNvPr>
          <p:cNvSpPr/>
          <p:nvPr/>
        </p:nvSpPr>
        <p:spPr bwMode="white">
          <a:xfrm>
            <a:off x="7824761" y="5584822"/>
            <a:ext cx="1228571" cy="5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53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8129D-21E1-0484-00FD-B81FDBE9B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6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87CA98-7A5E-1107-388E-F69E8532E1C8}"/>
              </a:ext>
            </a:extLst>
          </p:cNvPr>
          <p:cNvSpPr/>
          <p:nvPr/>
        </p:nvSpPr>
        <p:spPr bwMode="white">
          <a:xfrm>
            <a:off x="2089478" y="3551804"/>
            <a:ext cx="544039" cy="51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257C13-0526-2D14-8CFA-F39A067B0227}"/>
              </a:ext>
            </a:extLst>
          </p:cNvPr>
          <p:cNvSpPr/>
          <p:nvPr/>
        </p:nvSpPr>
        <p:spPr bwMode="white">
          <a:xfrm>
            <a:off x="8223990" y="3608091"/>
            <a:ext cx="647219" cy="4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BB4403-FC01-953A-1121-D1D516CF1840}"/>
              </a:ext>
            </a:extLst>
          </p:cNvPr>
          <p:cNvSpPr/>
          <p:nvPr/>
        </p:nvSpPr>
        <p:spPr bwMode="white">
          <a:xfrm>
            <a:off x="8195850" y="4677537"/>
            <a:ext cx="553419" cy="50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A39717-AF26-28DE-34D9-C153EF4D32F0}"/>
              </a:ext>
            </a:extLst>
          </p:cNvPr>
          <p:cNvSpPr/>
          <p:nvPr/>
        </p:nvSpPr>
        <p:spPr bwMode="white">
          <a:xfrm>
            <a:off x="4406335" y="5850175"/>
            <a:ext cx="956758" cy="4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2A817-5FB8-BDA0-87FD-E8F4AF181E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87537"/>
            <a:ext cx="8692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4E71195C-A15E-F0CA-BEA4-337C9E17F4E2}"/>
              </a:ext>
            </a:extLst>
          </p:cNvPr>
          <p:cNvSpPr/>
          <p:nvPr/>
        </p:nvSpPr>
        <p:spPr bwMode="white">
          <a:xfrm>
            <a:off x="3143672" y="2775769"/>
            <a:ext cx="2160240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>
            <a:extLst>
              <a:ext uri="{FF2B5EF4-FFF2-40B4-BE49-F238E27FC236}">
                <a16:creationId xmlns:a16="http://schemas.microsoft.com/office/drawing/2014/main" id="{6313D4F2-746A-8D45-A936-A6EE7C464327}"/>
              </a:ext>
            </a:extLst>
          </p:cNvPr>
          <p:cNvSpPr/>
          <p:nvPr/>
        </p:nvSpPr>
        <p:spPr bwMode="white">
          <a:xfrm>
            <a:off x="5375920" y="2792140"/>
            <a:ext cx="2736304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>
            <a:extLst>
              <a:ext uri="{FF2B5EF4-FFF2-40B4-BE49-F238E27FC236}">
                <a16:creationId xmlns:a16="http://schemas.microsoft.com/office/drawing/2014/main" id="{EB922234-A66D-EE76-BC5E-1CB181872B78}"/>
              </a:ext>
            </a:extLst>
          </p:cNvPr>
          <p:cNvSpPr/>
          <p:nvPr/>
        </p:nvSpPr>
        <p:spPr bwMode="white">
          <a:xfrm>
            <a:off x="8317768" y="2824138"/>
            <a:ext cx="2160240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id="{3910036D-E40F-185E-9553-573243A650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7647"/>
          <a:stretch/>
        </p:blipFill>
        <p:spPr>
          <a:xfrm>
            <a:off x="2999656" y="3140968"/>
            <a:ext cx="2376264" cy="2149922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81115476-18BE-1C8E-4892-D0E1B3CDC2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152" r="30392"/>
          <a:stretch/>
        </p:blipFill>
        <p:spPr>
          <a:xfrm>
            <a:off x="5581464" y="3140968"/>
            <a:ext cx="2530759" cy="2149922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078D2425-DC9D-BC9E-7BBD-FFB2B158CC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431"/>
          <a:stretch/>
        </p:blipFill>
        <p:spPr>
          <a:xfrm>
            <a:off x="8760296" y="3140968"/>
            <a:ext cx="1584176" cy="2149922"/>
          </a:xfrm>
          <a:prstGeom prst="rect">
            <a:avLst/>
          </a:prstGeom>
        </p:spPr>
      </p:pic>
      <p:sp useBgFill="1">
        <p:nvSpPr>
          <p:cNvPr id="78" name="矩形 77">
            <a:extLst>
              <a:ext uri="{FF2B5EF4-FFF2-40B4-BE49-F238E27FC236}">
                <a16:creationId xmlns:a16="http://schemas.microsoft.com/office/drawing/2014/main" id="{B3DF911C-3352-B917-DE27-447743289309}"/>
              </a:ext>
            </a:extLst>
          </p:cNvPr>
          <p:cNvSpPr/>
          <p:nvPr/>
        </p:nvSpPr>
        <p:spPr bwMode="white">
          <a:xfrm>
            <a:off x="3246444" y="5704458"/>
            <a:ext cx="1697428" cy="7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>
            <a:extLst>
              <a:ext uri="{FF2B5EF4-FFF2-40B4-BE49-F238E27FC236}">
                <a16:creationId xmlns:a16="http://schemas.microsoft.com/office/drawing/2014/main" id="{7BF65394-7A88-CC5D-C28D-B6CFE948E43A}"/>
              </a:ext>
            </a:extLst>
          </p:cNvPr>
          <p:cNvSpPr/>
          <p:nvPr/>
        </p:nvSpPr>
        <p:spPr bwMode="white">
          <a:xfrm>
            <a:off x="5895358" y="5800105"/>
            <a:ext cx="1697428" cy="7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>
            <a:extLst>
              <a:ext uri="{FF2B5EF4-FFF2-40B4-BE49-F238E27FC236}">
                <a16:creationId xmlns:a16="http://schemas.microsoft.com/office/drawing/2014/main" id="{588E648D-3F8E-F207-3317-881F2B56A252}"/>
              </a:ext>
            </a:extLst>
          </p:cNvPr>
          <p:cNvSpPr/>
          <p:nvPr/>
        </p:nvSpPr>
        <p:spPr bwMode="white">
          <a:xfrm>
            <a:off x="8544272" y="5752281"/>
            <a:ext cx="1697428" cy="7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7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  <p:bldP spid="78" grpId="0" animBg="1"/>
      <p:bldP spid="79" grpId="0" animBg="1"/>
      <p:bldP spid="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C295C-8825-CFE1-D079-1CACD74DF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A102544-A089-1456-EFB1-933561E82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584" y="2489908"/>
            <a:ext cx="7440832" cy="392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1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2EF42-C53C-C616-E1AA-21D2B735C0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92"/>
          <a:stretch/>
        </p:blipFill>
        <p:spPr>
          <a:xfrm>
            <a:off x="623392" y="836712"/>
            <a:ext cx="9112632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DC085-A20B-117C-3B18-1E73E74E90F7}"/>
              </a:ext>
            </a:extLst>
          </p:cNvPr>
          <p:cNvSpPr/>
          <p:nvPr/>
        </p:nvSpPr>
        <p:spPr bwMode="white">
          <a:xfrm>
            <a:off x="3395753" y="1110231"/>
            <a:ext cx="498221" cy="40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A02E96-4990-7D7F-76F4-345C735E930C}"/>
              </a:ext>
            </a:extLst>
          </p:cNvPr>
          <p:cNvSpPr/>
          <p:nvPr/>
        </p:nvSpPr>
        <p:spPr bwMode="white">
          <a:xfrm>
            <a:off x="6545799" y="1150455"/>
            <a:ext cx="281254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F7F94BB-486F-0016-46AB-F1C0B981F5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5" r="11551"/>
          <a:stretch/>
        </p:blipFill>
        <p:spPr>
          <a:xfrm>
            <a:off x="6096000" y="3645024"/>
            <a:ext cx="5362018" cy="2955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68E56AC-DA7D-929E-C445-B3E67FFB79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3531" y="3643200"/>
            <a:ext cx="5366956" cy="282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8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2EF42-C53C-C616-E1AA-21D2B735C0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9"/>
          <a:stretch/>
        </p:blipFill>
        <p:spPr>
          <a:xfrm>
            <a:off x="983432" y="1124744"/>
            <a:ext cx="9112632" cy="179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A42C12-EB60-E5E8-0668-B587A091AC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5" r="11551"/>
          <a:stretch/>
        </p:blipFill>
        <p:spPr>
          <a:xfrm>
            <a:off x="3414991" y="3214800"/>
            <a:ext cx="5362018" cy="2955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04D9A2C-91E9-F926-8604-A775D0C79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2522" y="3212976"/>
            <a:ext cx="5366956" cy="282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1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6AB2F-F622-9FDB-5703-CF378F62DB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2"/>
          <a:stretch/>
        </p:blipFill>
        <p:spPr>
          <a:xfrm>
            <a:off x="2351584" y="188640"/>
            <a:ext cx="7056784" cy="30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D276F9E-3807-65F9-F15C-C50C918846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13552" b="5321"/>
          <a:stretch/>
        </p:blipFill>
        <p:spPr>
          <a:xfrm>
            <a:off x="3287688" y="3068960"/>
            <a:ext cx="6660772" cy="359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571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2023-12-20T13:35:48Z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