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047" y="3000428"/>
            <a:ext cx="4761905" cy="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80A2E-21D8-47EF-BCEA-7EC93E673E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74009"/>
            <a:ext cx="8544944" cy="2761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DC1EB-B074-B1E2-D9B0-C5D2DD6AF16F}"/>
              </a:ext>
            </a:extLst>
          </p:cNvPr>
          <p:cNvSpPr/>
          <p:nvPr/>
        </p:nvSpPr>
        <p:spPr bwMode="white">
          <a:xfrm>
            <a:off x="7231328" y="1988840"/>
            <a:ext cx="580952" cy="5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F24271A-90D3-28C7-67A3-ECFF0F362A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2"/>
          <a:stretch/>
        </p:blipFill>
        <p:spPr>
          <a:xfrm>
            <a:off x="7279048" y="3069792"/>
            <a:ext cx="4603466" cy="323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3068960"/>
            <a:ext cx="4665306" cy="310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43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67539-0FBC-15EB-5F84-DE5BAF198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4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924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310AC-8FA9-A445-0BF2-6662A9C58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A5511-EA9C-E5DF-8481-283922913143}"/>
              </a:ext>
            </a:extLst>
          </p:cNvPr>
          <p:cNvSpPr/>
          <p:nvPr/>
        </p:nvSpPr>
        <p:spPr bwMode="white">
          <a:xfrm>
            <a:off x="681904" y="1410565"/>
            <a:ext cx="3800000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0B6DCF-E20E-B9FF-42C2-2D1A78D910BD}"/>
              </a:ext>
            </a:extLst>
          </p:cNvPr>
          <p:cNvSpPr/>
          <p:nvPr/>
        </p:nvSpPr>
        <p:spPr bwMode="white">
          <a:xfrm>
            <a:off x="681904" y="2478377"/>
            <a:ext cx="3257142" cy="4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13D44-F4DE-B949-615E-D7F73FBF6FD4}"/>
              </a:ext>
            </a:extLst>
          </p:cNvPr>
          <p:cNvSpPr/>
          <p:nvPr/>
        </p:nvSpPr>
        <p:spPr bwMode="white">
          <a:xfrm>
            <a:off x="681904" y="3460383"/>
            <a:ext cx="8510440" cy="6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0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5EFB2-74B1-8B77-4F32-A3F439202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8400928" cy="3405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90B6F9B-E1E2-9EDB-4801-EA4FAC49F5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652" r="15385" b="6088"/>
          <a:stretch/>
        </p:blipFill>
        <p:spPr>
          <a:xfrm>
            <a:off x="5807968" y="3068960"/>
            <a:ext cx="5088208" cy="358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80CF9-6F6A-AF21-1843-E77231E0B1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0874"/>
            <a:ext cx="8543600" cy="378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2E7829-9E69-BB87-8533-643C801A2375}"/>
              </a:ext>
            </a:extLst>
          </p:cNvPr>
          <p:cNvSpPr/>
          <p:nvPr/>
        </p:nvSpPr>
        <p:spPr bwMode="white">
          <a:xfrm>
            <a:off x="2709866" y="2153458"/>
            <a:ext cx="5523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8DABB-11F9-EC19-186F-7CA48B6013DF}"/>
              </a:ext>
            </a:extLst>
          </p:cNvPr>
          <p:cNvSpPr/>
          <p:nvPr/>
        </p:nvSpPr>
        <p:spPr bwMode="white">
          <a:xfrm>
            <a:off x="4097708" y="4169682"/>
            <a:ext cx="342857" cy="41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90B6F9B-E1E2-9EDB-4801-EA4FAC49F5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652" r="15385" b="6088"/>
          <a:stretch/>
        </p:blipFill>
        <p:spPr>
          <a:xfrm>
            <a:off x="7308612" y="3851149"/>
            <a:ext cx="3967912" cy="279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946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2DE0C-0DB5-C1AA-EC28-C34093A020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69219"/>
            <a:ext cx="8670066" cy="5109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93E8D-E535-23A6-1369-3508B17FC34D}"/>
              </a:ext>
            </a:extLst>
          </p:cNvPr>
          <p:cNvSpPr/>
          <p:nvPr/>
        </p:nvSpPr>
        <p:spPr bwMode="white">
          <a:xfrm>
            <a:off x="2927648" y="3185306"/>
            <a:ext cx="310253" cy="60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4B8303-2C10-56C5-EA60-B50D1AFF20CF}"/>
              </a:ext>
            </a:extLst>
          </p:cNvPr>
          <p:cNvSpPr/>
          <p:nvPr/>
        </p:nvSpPr>
        <p:spPr bwMode="white">
          <a:xfrm>
            <a:off x="3863752" y="3139599"/>
            <a:ext cx="504056" cy="5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F93E8D-E535-23A6-1369-3508B17FC34D}"/>
              </a:ext>
            </a:extLst>
          </p:cNvPr>
          <p:cNvSpPr/>
          <p:nvPr/>
        </p:nvSpPr>
        <p:spPr bwMode="white">
          <a:xfrm>
            <a:off x="7113317" y="3185306"/>
            <a:ext cx="310253" cy="60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74B8303-2C10-56C5-EA60-B50D1AFF20CF}"/>
              </a:ext>
            </a:extLst>
          </p:cNvPr>
          <p:cNvSpPr/>
          <p:nvPr/>
        </p:nvSpPr>
        <p:spPr bwMode="white">
          <a:xfrm>
            <a:off x="8049421" y="3139599"/>
            <a:ext cx="504056" cy="5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3F93E8D-E535-23A6-1369-3508B17FC34D}"/>
              </a:ext>
            </a:extLst>
          </p:cNvPr>
          <p:cNvSpPr/>
          <p:nvPr/>
        </p:nvSpPr>
        <p:spPr bwMode="white">
          <a:xfrm>
            <a:off x="2927648" y="4163505"/>
            <a:ext cx="310253" cy="60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74B8303-2C10-56C5-EA60-B50D1AFF20CF}"/>
              </a:ext>
            </a:extLst>
          </p:cNvPr>
          <p:cNvSpPr/>
          <p:nvPr/>
        </p:nvSpPr>
        <p:spPr bwMode="white">
          <a:xfrm>
            <a:off x="3863752" y="4117798"/>
            <a:ext cx="504056" cy="5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3F93E8D-E535-23A6-1369-3508B17FC34D}"/>
              </a:ext>
            </a:extLst>
          </p:cNvPr>
          <p:cNvSpPr/>
          <p:nvPr/>
        </p:nvSpPr>
        <p:spPr bwMode="white">
          <a:xfrm>
            <a:off x="7113317" y="4163505"/>
            <a:ext cx="310253" cy="60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74B8303-2C10-56C5-EA60-B50D1AFF20CF}"/>
              </a:ext>
            </a:extLst>
          </p:cNvPr>
          <p:cNvSpPr/>
          <p:nvPr/>
        </p:nvSpPr>
        <p:spPr bwMode="white">
          <a:xfrm>
            <a:off x="8049421" y="4117798"/>
            <a:ext cx="504056" cy="5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3F93E8D-E535-23A6-1369-3508B17FC34D}"/>
              </a:ext>
            </a:extLst>
          </p:cNvPr>
          <p:cNvSpPr/>
          <p:nvPr/>
        </p:nvSpPr>
        <p:spPr bwMode="white">
          <a:xfrm>
            <a:off x="2927648" y="5095997"/>
            <a:ext cx="310253" cy="60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74B8303-2C10-56C5-EA60-B50D1AFF20CF}"/>
              </a:ext>
            </a:extLst>
          </p:cNvPr>
          <p:cNvSpPr/>
          <p:nvPr/>
        </p:nvSpPr>
        <p:spPr bwMode="white">
          <a:xfrm>
            <a:off x="3863752" y="5050290"/>
            <a:ext cx="504056" cy="5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3F93E8D-E535-23A6-1369-3508B17FC34D}"/>
              </a:ext>
            </a:extLst>
          </p:cNvPr>
          <p:cNvSpPr/>
          <p:nvPr/>
        </p:nvSpPr>
        <p:spPr bwMode="white">
          <a:xfrm>
            <a:off x="7113317" y="5095997"/>
            <a:ext cx="310253" cy="60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74B8303-2C10-56C5-EA60-B50D1AFF20CF}"/>
              </a:ext>
            </a:extLst>
          </p:cNvPr>
          <p:cNvSpPr/>
          <p:nvPr/>
        </p:nvSpPr>
        <p:spPr bwMode="white">
          <a:xfrm>
            <a:off x="8049421" y="5050290"/>
            <a:ext cx="504056" cy="5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E90B6F9B-E1E2-9EDB-4801-EA4FAC49F5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652" r="15385" b="6088"/>
          <a:stretch/>
        </p:blipFill>
        <p:spPr>
          <a:xfrm>
            <a:off x="9005426" y="1844824"/>
            <a:ext cx="3055353" cy="215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937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806EC-FF93-C898-688C-A16236EAD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73A8B5-F499-48EC-F6AE-11C099541091}"/>
              </a:ext>
            </a:extLst>
          </p:cNvPr>
          <p:cNvSpPr/>
          <p:nvPr/>
        </p:nvSpPr>
        <p:spPr bwMode="white">
          <a:xfrm>
            <a:off x="4948571" y="3829437"/>
            <a:ext cx="409523" cy="4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30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C5884-E3C8-0FEA-40D3-B7B447BAC5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13E224-5FAA-C291-28A7-7A9AF3EAFF6D}"/>
              </a:ext>
            </a:extLst>
          </p:cNvPr>
          <p:cNvSpPr/>
          <p:nvPr/>
        </p:nvSpPr>
        <p:spPr bwMode="white">
          <a:xfrm>
            <a:off x="3739047" y="1420204"/>
            <a:ext cx="476190" cy="4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48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078BF-1952-6FA8-6055-E27880C1F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93F81-BD07-3C9B-B46A-11F985243982}"/>
              </a:ext>
            </a:extLst>
          </p:cNvPr>
          <p:cNvSpPr/>
          <p:nvPr/>
        </p:nvSpPr>
        <p:spPr bwMode="white">
          <a:xfrm>
            <a:off x="9643809" y="3508009"/>
            <a:ext cx="380952" cy="4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33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0EC48-1BBE-962D-A000-55F54BD746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648" y="2276872"/>
            <a:ext cx="6336704" cy="422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75D30-73E4-21B7-CA85-ADAF6412E4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947" y="604612"/>
            <a:ext cx="8610336" cy="2981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A809D-12E2-F7AD-D292-D550583BA936}"/>
              </a:ext>
            </a:extLst>
          </p:cNvPr>
          <p:cNvSpPr/>
          <p:nvPr/>
        </p:nvSpPr>
        <p:spPr bwMode="white">
          <a:xfrm>
            <a:off x="3505719" y="1765904"/>
            <a:ext cx="342857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6BD2C-FBE5-8A01-20E4-74AE371E5978}"/>
              </a:ext>
            </a:extLst>
          </p:cNvPr>
          <p:cNvSpPr/>
          <p:nvPr/>
        </p:nvSpPr>
        <p:spPr bwMode="white">
          <a:xfrm>
            <a:off x="4475414" y="1681236"/>
            <a:ext cx="342857" cy="57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2A809D-12E2-F7AD-D292-D550583BA936}"/>
              </a:ext>
            </a:extLst>
          </p:cNvPr>
          <p:cNvSpPr/>
          <p:nvPr/>
        </p:nvSpPr>
        <p:spPr bwMode="white">
          <a:xfrm>
            <a:off x="7526811" y="1765072"/>
            <a:ext cx="342857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B6BD2C-FBE5-8A01-20E4-74AE371E5978}"/>
              </a:ext>
            </a:extLst>
          </p:cNvPr>
          <p:cNvSpPr/>
          <p:nvPr/>
        </p:nvSpPr>
        <p:spPr bwMode="white">
          <a:xfrm>
            <a:off x="8496506" y="1680404"/>
            <a:ext cx="342857" cy="57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2A809D-12E2-F7AD-D292-D550583BA936}"/>
              </a:ext>
            </a:extLst>
          </p:cNvPr>
          <p:cNvSpPr/>
          <p:nvPr/>
        </p:nvSpPr>
        <p:spPr bwMode="white">
          <a:xfrm>
            <a:off x="3505719" y="2877584"/>
            <a:ext cx="342857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CB6BD2C-FBE5-8A01-20E4-74AE371E5978}"/>
              </a:ext>
            </a:extLst>
          </p:cNvPr>
          <p:cNvSpPr/>
          <p:nvPr/>
        </p:nvSpPr>
        <p:spPr bwMode="white">
          <a:xfrm>
            <a:off x="4475414" y="2792916"/>
            <a:ext cx="342857" cy="57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72A809D-12E2-F7AD-D292-D550583BA936}"/>
              </a:ext>
            </a:extLst>
          </p:cNvPr>
          <p:cNvSpPr/>
          <p:nvPr/>
        </p:nvSpPr>
        <p:spPr bwMode="white">
          <a:xfrm>
            <a:off x="7539740" y="2877584"/>
            <a:ext cx="342857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B6BD2C-FBE5-8A01-20E4-74AE371E5978}"/>
              </a:ext>
            </a:extLst>
          </p:cNvPr>
          <p:cNvSpPr/>
          <p:nvPr/>
        </p:nvSpPr>
        <p:spPr bwMode="white">
          <a:xfrm>
            <a:off x="8509435" y="2792916"/>
            <a:ext cx="342857" cy="57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290" y="3586100"/>
            <a:ext cx="4665306" cy="310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14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