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3" r:id="rId4"/>
    <p:sldId id="332" r:id="rId5"/>
    <p:sldId id="331" r:id="rId6"/>
    <p:sldId id="330" r:id="rId7"/>
    <p:sldId id="329" r:id="rId8"/>
    <p:sldId id="328" r:id="rId9"/>
    <p:sldId id="327" r:id="rId10"/>
    <p:sldId id="334" r:id="rId11"/>
    <p:sldId id="325" r:id="rId12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456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69B53CD4-8B7A-96D0-44CB-71C8A4B4ECB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0600" y="3090862"/>
            <a:ext cx="10210800" cy="676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AB5E0D4-88F2-D083-3E27-320BCBF0CB7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006"/>
          <a:stretch/>
        </p:blipFill>
        <p:spPr>
          <a:xfrm>
            <a:off x="407368" y="1196752"/>
            <a:ext cx="10657184" cy="43119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7099521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76DA138-2E10-A314-AE15-38472B50E7D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8695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8955124-0F7A-DE90-2357-4433BDD2D233}"/>
              </a:ext>
            </a:extLst>
          </p:cNvPr>
          <p:cNvSpPr/>
          <p:nvPr/>
        </p:nvSpPr>
        <p:spPr bwMode="white">
          <a:xfrm>
            <a:off x="683008" y="1184990"/>
            <a:ext cx="8005280" cy="5878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F6C791A-B0AA-3C85-B692-4E2BA4933953}"/>
              </a:ext>
            </a:extLst>
          </p:cNvPr>
          <p:cNvSpPr/>
          <p:nvPr/>
        </p:nvSpPr>
        <p:spPr bwMode="white">
          <a:xfrm>
            <a:off x="683008" y="2222160"/>
            <a:ext cx="3421670" cy="3981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7D4AA32-DBC6-53FB-6EBB-B8F97BDE4E28}"/>
              </a:ext>
            </a:extLst>
          </p:cNvPr>
          <p:cNvSpPr/>
          <p:nvPr/>
        </p:nvSpPr>
        <p:spPr bwMode="white">
          <a:xfrm>
            <a:off x="683008" y="3185247"/>
            <a:ext cx="9373432" cy="601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D65863FE-8036-55E7-282C-F80DC4E30411}"/>
              </a:ext>
            </a:extLst>
          </p:cNvPr>
          <p:cNvSpPr/>
          <p:nvPr/>
        </p:nvSpPr>
        <p:spPr bwMode="white">
          <a:xfrm>
            <a:off x="683008" y="4222418"/>
            <a:ext cx="3162732" cy="3889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3A6808DA-90D5-B68F-30BC-1F39EDED608D}"/>
              </a:ext>
            </a:extLst>
          </p:cNvPr>
          <p:cNvSpPr/>
          <p:nvPr/>
        </p:nvSpPr>
        <p:spPr bwMode="white">
          <a:xfrm>
            <a:off x="683008" y="5185504"/>
            <a:ext cx="9805480" cy="15464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89C3DC70-24D9-1CA0-F641-B32D074EE45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460" r="78225" b="5780"/>
          <a:stretch/>
        </p:blipFill>
        <p:spPr>
          <a:xfrm>
            <a:off x="9168044" y="808983"/>
            <a:ext cx="2351664" cy="23762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0F339C21-A416-C8C3-9E27-D9B843633418}"/>
              </a:ext>
            </a:extLst>
          </p:cNvPr>
          <p:cNvSpPr/>
          <p:nvPr/>
        </p:nvSpPr>
        <p:spPr bwMode="white">
          <a:xfrm>
            <a:off x="8904260" y="808983"/>
            <a:ext cx="2664348" cy="23762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23016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10" grpId="0" animBg="1"/>
      <p:bldP spid="11" grpId="0" animBg="1"/>
      <p:bldP spid="2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3D00217-F8FC-C06B-32D2-A90DD45CB8B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21014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01E541E-B482-C9F7-187E-F0101606E297}"/>
              </a:ext>
            </a:extLst>
          </p:cNvPr>
          <p:cNvSpPr/>
          <p:nvPr/>
        </p:nvSpPr>
        <p:spPr bwMode="white">
          <a:xfrm>
            <a:off x="1581558" y="5290188"/>
            <a:ext cx="2447116" cy="3477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CC526D61-DBD4-2F56-2374-729705B74FE1}"/>
              </a:ext>
            </a:extLst>
          </p:cNvPr>
          <p:cNvSpPr/>
          <p:nvPr/>
        </p:nvSpPr>
        <p:spPr bwMode="white">
          <a:xfrm>
            <a:off x="1603278" y="6050943"/>
            <a:ext cx="3988666" cy="3767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293E397-26B6-8B78-6932-E64972DD5CE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11375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8795191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8ED562E-991B-9AE7-1D56-85DA824456B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940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722E679-84FC-CE57-BE32-D20FC1511064}"/>
              </a:ext>
            </a:extLst>
          </p:cNvPr>
          <p:cNvSpPr/>
          <p:nvPr/>
        </p:nvSpPr>
        <p:spPr bwMode="white">
          <a:xfrm>
            <a:off x="681904" y="1334151"/>
            <a:ext cx="4076190" cy="4574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E17A806-C3CA-6788-57E8-84418CEA8E65}"/>
              </a:ext>
            </a:extLst>
          </p:cNvPr>
          <p:cNvSpPr/>
          <p:nvPr/>
        </p:nvSpPr>
        <p:spPr bwMode="white">
          <a:xfrm>
            <a:off x="681904" y="2334834"/>
            <a:ext cx="4438095" cy="1524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06048267-DEAB-CB6E-B432-CD738877C6D3}"/>
              </a:ext>
            </a:extLst>
          </p:cNvPr>
          <p:cNvSpPr/>
          <p:nvPr/>
        </p:nvSpPr>
        <p:spPr bwMode="white">
          <a:xfrm>
            <a:off x="5375920" y="1196753"/>
            <a:ext cx="4963126" cy="38732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3848ED10-0FEA-B69C-0339-B2CF55E52AFF}"/>
              </a:ext>
            </a:extLst>
          </p:cNvPr>
          <p:cNvSpPr/>
          <p:nvPr/>
        </p:nvSpPr>
        <p:spPr bwMode="white">
          <a:xfrm>
            <a:off x="681904" y="4402909"/>
            <a:ext cx="4438095" cy="495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D6D435B0-EAB8-D5A4-BAD4-96E1584CB040}"/>
              </a:ext>
            </a:extLst>
          </p:cNvPr>
          <p:cNvSpPr/>
          <p:nvPr/>
        </p:nvSpPr>
        <p:spPr bwMode="white">
          <a:xfrm>
            <a:off x="681904" y="5441712"/>
            <a:ext cx="5630120" cy="579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45956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5" grpId="0" animBg="1"/>
      <p:bldP spid="16" grpId="0" animBg="1"/>
      <p:bldP spid="1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5FB99F3-1ECF-167E-84F6-3F3727CB05A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366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2415350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8168516-712F-9944-AE7F-D14EDC27655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182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E467363-2C5E-1125-A0BE-D1B6EB8F4EB7}"/>
              </a:ext>
            </a:extLst>
          </p:cNvPr>
          <p:cNvSpPr/>
          <p:nvPr/>
        </p:nvSpPr>
        <p:spPr bwMode="white">
          <a:xfrm>
            <a:off x="1310476" y="1477607"/>
            <a:ext cx="2942857" cy="4102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D594BC2-2218-FFE9-5057-90772C2C5623}"/>
              </a:ext>
            </a:extLst>
          </p:cNvPr>
          <p:cNvSpPr/>
          <p:nvPr/>
        </p:nvSpPr>
        <p:spPr bwMode="white">
          <a:xfrm>
            <a:off x="681904" y="2517441"/>
            <a:ext cx="2219047" cy="381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C90EDC1-FFA2-4A7F-4088-06E50CC03D67}"/>
              </a:ext>
            </a:extLst>
          </p:cNvPr>
          <p:cNvSpPr/>
          <p:nvPr/>
        </p:nvSpPr>
        <p:spPr bwMode="white">
          <a:xfrm>
            <a:off x="6491428" y="1124744"/>
            <a:ext cx="3828572" cy="42484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4F110F7-6C7E-5205-B998-F4792A485A7C}"/>
              </a:ext>
            </a:extLst>
          </p:cNvPr>
          <p:cNvSpPr/>
          <p:nvPr/>
        </p:nvSpPr>
        <p:spPr bwMode="white">
          <a:xfrm>
            <a:off x="681904" y="3519116"/>
            <a:ext cx="4117952" cy="5056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5117872E-B5EF-C1D3-5E6A-8EE7945E6F96}"/>
              </a:ext>
            </a:extLst>
          </p:cNvPr>
          <p:cNvSpPr/>
          <p:nvPr/>
        </p:nvSpPr>
        <p:spPr bwMode="white">
          <a:xfrm>
            <a:off x="681904" y="4520791"/>
            <a:ext cx="5180952" cy="18605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4830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  <p:bldP spid="10" grpId="0" animBg="1"/>
      <p:bldP spid="1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74A4837-53FD-FCED-AF52-37CD5346CF9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980728"/>
            <a:ext cx="10800000" cy="56176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3799611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7656A54-5E43-8160-90D4-20DF70C8045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653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F85BA06-0856-6EA2-A435-776A3FC389E4}"/>
              </a:ext>
            </a:extLst>
          </p:cNvPr>
          <p:cNvSpPr/>
          <p:nvPr/>
        </p:nvSpPr>
        <p:spPr bwMode="white">
          <a:xfrm>
            <a:off x="681904" y="1286560"/>
            <a:ext cx="4066666" cy="467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232824E2-9D94-FE67-483D-8EA4DA37D0BF}"/>
              </a:ext>
            </a:extLst>
          </p:cNvPr>
          <p:cNvSpPr/>
          <p:nvPr/>
        </p:nvSpPr>
        <p:spPr bwMode="white">
          <a:xfrm>
            <a:off x="623392" y="2306500"/>
            <a:ext cx="4125179" cy="4766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3040DE5D-0B46-BB00-F0A1-6C95B29412BC}"/>
              </a:ext>
            </a:extLst>
          </p:cNvPr>
          <p:cNvSpPr/>
          <p:nvPr/>
        </p:nvSpPr>
        <p:spPr bwMode="white">
          <a:xfrm>
            <a:off x="681904" y="3345504"/>
            <a:ext cx="6062168" cy="467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75D468D9-3BF2-E9FA-2587-A8A0076813B9}"/>
              </a:ext>
            </a:extLst>
          </p:cNvPr>
          <p:cNvSpPr/>
          <p:nvPr/>
        </p:nvSpPr>
        <p:spPr bwMode="white">
          <a:xfrm>
            <a:off x="681904" y="4365444"/>
            <a:ext cx="9590560" cy="4766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51233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 animBg="1"/>
      <p:bldP spid="12" grpId="0" animBg="1"/>
      <p:bldP spid="1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AB5E0D4-88F2-D083-3E27-320BCBF0CB7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4994"/>
          <a:stretch/>
        </p:blipFill>
        <p:spPr>
          <a:xfrm>
            <a:off x="695400" y="980727"/>
            <a:ext cx="10441160" cy="51646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404736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4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64</cp:revision>
  <dcterms:created xsi:type="dcterms:W3CDTF">2015-09-16T06:44:00Z</dcterms:created>
  <dcterms:modified xsi:type="dcterms:W3CDTF">2023-12-20T14:03:17Z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