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AA5CC7-D1E7-C466-C106-9002D332A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28800"/>
            <a:ext cx="8991600" cy="10001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060BBB-667B-AF01-AC68-A35F35239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4077072"/>
            <a:ext cx="10287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2086E-26CA-7483-2515-121BFB852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9468E-439E-210F-2457-8CB3A2092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D71749-F48B-FDF6-9DFB-F00AA42DF5E5}"/>
              </a:ext>
            </a:extLst>
          </p:cNvPr>
          <p:cNvSpPr/>
          <p:nvPr/>
        </p:nvSpPr>
        <p:spPr bwMode="white">
          <a:xfrm>
            <a:off x="479376" y="3537668"/>
            <a:ext cx="3611303" cy="49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66EC551-A2E5-D8BD-468C-678F6EEE0C43}"/>
              </a:ext>
            </a:extLst>
          </p:cNvPr>
          <p:cNvSpPr/>
          <p:nvPr/>
        </p:nvSpPr>
        <p:spPr bwMode="white">
          <a:xfrm>
            <a:off x="1640407" y="4380725"/>
            <a:ext cx="1218917" cy="23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06133F-7FDC-A010-3717-A63831349073}"/>
              </a:ext>
            </a:extLst>
          </p:cNvPr>
          <p:cNvSpPr/>
          <p:nvPr/>
        </p:nvSpPr>
        <p:spPr bwMode="white">
          <a:xfrm>
            <a:off x="1640407" y="5008976"/>
            <a:ext cx="1355734" cy="29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837546-43C9-EEC7-4591-DF0D5AC9F0BE}"/>
              </a:ext>
            </a:extLst>
          </p:cNvPr>
          <p:cNvSpPr/>
          <p:nvPr/>
        </p:nvSpPr>
        <p:spPr bwMode="white">
          <a:xfrm>
            <a:off x="695124" y="5674548"/>
            <a:ext cx="3364460" cy="31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B36C02B-4D61-AAAB-6398-3B8F3A96A4D6}"/>
              </a:ext>
            </a:extLst>
          </p:cNvPr>
          <p:cNvSpPr/>
          <p:nvPr/>
        </p:nvSpPr>
        <p:spPr bwMode="white">
          <a:xfrm>
            <a:off x="695124" y="6333900"/>
            <a:ext cx="6120956" cy="31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BFD0866-358C-BB01-62EA-DA40FDD46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088179"/>
            <a:ext cx="6481824" cy="233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6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A5340-A8FA-3C94-B433-CE5D556F6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9C6B1B-4878-4137-9242-B78C6CC46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9805"/>
          <a:stretch/>
        </p:blipFill>
        <p:spPr>
          <a:xfrm>
            <a:off x="2867940" y="3297932"/>
            <a:ext cx="645612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01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A38E4-C397-3B6A-B6EA-7EE40CFE7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E0B532-F485-A23F-4842-88C6C8098AF2}"/>
              </a:ext>
            </a:extLst>
          </p:cNvPr>
          <p:cNvSpPr/>
          <p:nvPr/>
        </p:nvSpPr>
        <p:spPr bwMode="white">
          <a:xfrm>
            <a:off x="672000" y="1079718"/>
            <a:ext cx="5600380" cy="46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CE8762-52DB-7EE8-C44B-38B346129543}"/>
              </a:ext>
            </a:extLst>
          </p:cNvPr>
          <p:cNvSpPr/>
          <p:nvPr/>
        </p:nvSpPr>
        <p:spPr bwMode="white">
          <a:xfrm>
            <a:off x="3053333" y="2183106"/>
            <a:ext cx="1876190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843A96-73FD-E5DD-3805-B2DD524C3F3A}"/>
              </a:ext>
            </a:extLst>
          </p:cNvPr>
          <p:cNvSpPr/>
          <p:nvPr/>
        </p:nvSpPr>
        <p:spPr bwMode="white">
          <a:xfrm>
            <a:off x="3053333" y="3184415"/>
            <a:ext cx="1961904" cy="4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D45502-49FE-8A83-C1E2-E565B9045D8D}"/>
              </a:ext>
            </a:extLst>
          </p:cNvPr>
          <p:cNvSpPr/>
          <p:nvPr/>
        </p:nvSpPr>
        <p:spPr bwMode="white">
          <a:xfrm>
            <a:off x="335361" y="4169471"/>
            <a:ext cx="6032258" cy="46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B4F0F2-CF9A-229C-F76D-052584DBB4C9}"/>
              </a:ext>
            </a:extLst>
          </p:cNvPr>
          <p:cNvSpPr/>
          <p:nvPr/>
        </p:nvSpPr>
        <p:spPr bwMode="white">
          <a:xfrm>
            <a:off x="672000" y="5180316"/>
            <a:ext cx="8880384" cy="46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84E755-067C-3FC5-7BEC-5D526B6B20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9805"/>
          <a:stretch/>
        </p:blipFill>
        <p:spPr>
          <a:xfrm>
            <a:off x="6640544" y="1907847"/>
            <a:ext cx="5000072" cy="201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999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6AF10-609F-4497-F1EF-A81C0B020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770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EA5E4-9FC8-3872-B0C0-60A963843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F8CD51-5CE3-C499-4B9D-A0067CC2C325}"/>
              </a:ext>
            </a:extLst>
          </p:cNvPr>
          <p:cNvSpPr/>
          <p:nvPr/>
        </p:nvSpPr>
        <p:spPr bwMode="white">
          <a:xfrm>
            <a:off x="789610" y="1039550"/>
            <a:ext cx="7610735" cy="142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B10BD-0A59-059C-2223-999A4B24A562}"/>
              </a:ext>
            </a:extLst>
          </p:cNvPr>
          <p:cNvSpPr/>
          <p:nvPr/>
        </p:nvSpPr>
        <p:spPr bwMode="white">
          <a:xfrm>
            <a:off x="689062" y="2876516"/>
            <a:ext cx="5838986" cy="3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264BAC-C3C0-AC5B-B01F-4B9FB067B2B9}"/>
              </a:ext>
            </a:extLst>
          </p:cNvPr>
          <p:cNvSpPr/>
          <p:nvPr/>
        </p:nvSpPr>
        <p:spPr bwMode="white">
          <a:xfrm>
            <a:off x="2282366" y="3782322"/>
            <a:ext cx="1724790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5D05A2-677A-1196-707C-339C227304AC}"/>
              </a:ext>
            </a:extLst>
          </p:cNvPr>
          <p:cNvSpPr/>
          <p:nvPr/>
        </p:nvSpPr>
        <p:spPr bwMode="white">
          <a:xfrm>
            <a:off x="2282366" y="4610709"/>
            <a:ext cx="3021546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5A42E5-B7DC-D6C8-B289-CF5B6ACD2557}"/>
              </a:ext>
            </a:extLst>
          </p:cNvPr>
          <p:cNvSpPr/>
          <p:nvPr/>
        </p:nvSpPr>
        <p:spPr bwMode="white">
          <a:xfrm>
            <a:off x="689062" y="5415870"/>
            <a:ext cx="6055010" cy="40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AA04E9F-1E16-F22E-CB8E-92F5C8B474CC}"/>
              </a:ext>
            </a:extLst>
          </p:cNvPr>
          <p:cNvSpPr/>
          <p:nvPr/>
        </p:nvSpPr>
        <p:spPr bwMode="white">
          <a:xfrm>
            <a:off x="689062" y="6259741"/>
            <a:ext cx="9295370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12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18" grpId="0" animBg="1"/>
      <p:bldP spid="21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14817-76E5-FAD8-78D2-58B461A76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1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166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19D03-3FA5-6E8D-1516-AE342F209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660AB-CE46-0E93-0FD4-0686AEAB7459}"/>
              </a:ext>
            </a:extLst>
          </p:cNvPr>
          <p:cNvSpPr/>
          <p:nvPr/>
        </p:nvSpPr>
        <p:spPr bwMode="white">
          <a:xfrm>
            <a:off x="335360" y="1137888"/>
            <a:ext cx="7715971" cy="51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61B2E4-31FE-B312-03B2-EB9865AD4F1D}"/>
              </a:ext>
            </a:extLst>
          </p:cNvPr>
          <p:cNvSpPr/>
          <p:nvPr/>
        </p:nvSpPr>
        <p:spPr bwMode="white">
          <a:xfrm>
            <a:off x="2598883" y="2234592"/>
            <a:ext cx="2063088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CD2B7B-BA0B-3102-07BA-2A1FA07DBBAE}"/>
              </a:ext>
            </a:extLst>
          </p:cNvPr>
          <p:cNvSpPr/>
          <p:nvPr/>
        </p:nvSpPr>
        <p:spPr bwMode="white">
          <a:xfrm>
            <a:off x="2598883" y="3174624"/>
            <a:ext cx="2274923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76434F-5FB0-B383-0655-416F7B2DA30D}"/>
              </a:ext>
            </a:extLst>
          </p:cNvPr>
          <p:cNvSpPr/>
          <p:nvPr/>
        </p:nvSpPr>
        <p:spPr bwMode="white">
          <a:xfrm>
            <a:off x="683160" y="4133088"/>
            <a:ext cx="6272156" cy="5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728A42-9003-4225-AC20-E2C6E7CBA18B}"/>
              </a:ext>
            </a:extLst>
          </p:cNvPr>
          <p:cNvSpPr/>
          <p:nvPr/>
        </p:nvSpPr>
        <p:spPr bwMode="white">
          <a:xfrm>
            <a:off x="683158" y="5192928"/>
            <a:ext cx="9877337" cy="15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1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