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34" r:id="rId9"/>
    <p:sldId id="335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809" y="1700808"/>
            <a:ext cx="5752381" cy="10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665" y="4077072"/>
            <a:ext cx="6266667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BE97B-B712-2837-7446-511B18B22D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5"/>
          <a:stretch/>
        </p:blipFill>
        <p:spPr>
          <a:xfrm>
            <a:off x="696000" y="1196752"/>
            <a:ext cx="10800000" cy="214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1DC424-F1D5-8671-0166-FA9F96618A49}"/>
              </a:ext>
            </a:extLst>
          </p:cNvPr>
          <p:cNvSpPr/>
          <p:nvPr/>
        </p:nvSpPr>
        <p:spPr bwMode="white">
          <a:xfrm>
            <a:off x="9943619" y="1346101"/>
            <a:ext cx="333333" cy="41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141086-8230-A3C0-C602-7AB1ACDAFDD7}"/>
              </a:ext>
            </a:extLst>
          </p:cNvPr>
          <p:cNvSpPr/>
          <p:nvPr/>
        </p:nvSpPr>
        <p:spPr bwMode="white">
          <a:xfrm>
            <a:off x="2172190" y="2472285"/>
            <a:ext cx="342857" cy="42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88FD42-0D2F-4CCE-6A65-C921B7A84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r="27553"/>
          <a:stretch/>
        </p:blipFill>
        <p:spPr>
          <a:xfrm>
            <a:off x="3863752" y="2687023"/>
            <a:ext cx="5114644" cy="356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261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F64FD-AC59-29E6-6F9B-8AC7F87E6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8150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815DD8-40F9-5121-2CEE-35B3BEA80CB8}"/>
              </a:ext>
            </a:extLst>
          </p:cNvPr>
          <p:cNvSpPr/>
          <p:nvPr/>
        </p:nvSpPr>
        <p:spPr bwMode="white">
          <a:xfrm>
            <a:off x="2118209" y="6129394"/>
            <a:ext cx="280303" cy="33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62E5B8-24D3-0310-FC43-3DF522DA43D5}"/>
              </a:ext>
            </a:extLst>
          </p:cNvPr>
          <p:cNvSpPr/>
          <p:nvPr/>
        </p:nvSpPr>
        <p:spPr bwMode="white">
          <a:xfrm>
            <a:off x="3534103" y="6129394"/>
            <a:ext cx="287490" cy="33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C98D1B8-B865-03D3-EB2C-796B846177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3" r="56223"/>
          <a:stretch/>
        </p:blipFill>
        <p:spPr>
          <a:xfrm>
            <a:off x="8701753" y="3140968"/>
            <a:ext cx="3340316" cy="242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188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E1182-6B34-11A7-0093-296812B9D4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5457"/>
            <a:ext cx="6816160" cy="605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98E85B-0D36-D213-0C1F-6A21B8B07BCD}"/>
              </a:ext>
            </a:extLst>
          </p:cNvPr>
          <p:cNvSpPr/>
          <p:nvPr/>
        </p:nvSpPr>
        <p:spPr bwMode="white">
          <a:xfrm>
            <a:off x="1663209" y="3779835"/>
            <a:ext cx="474704" cy="51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CE9514-482E-AA82-D9C8-4E5EBC67C08E}"/>
              </a:ext>
            </a:extLst>
          </p:cNvPr>
          <p:cNvSpPr/>
          <p:nvPr/>
        </p:nvSpPr>
        <p:spPr bwMode="white">
          <a:xfrm>
            <a:off x="4464256" y="3789041"/>
            <a:ext cx="623631" cy="50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83AED1-0753-90DC-55CF-CD1CDCF77CEE}"/>
              </a:ext>
            </a:extLst>
          </p:cNvPr>
          <p:cNvSpPr/>
          <p:nvPr/>
        </p:nvSpPr>
        <p:spPr bwMode="white">
          <a:xfrm>
            <a:off x="4841540" y="4572937"/>
            <a:ext cx="586399" cy="46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D18E32-CCA7-B1BA-0968-1F00FC9EAEEC}"/>
              </a:ext>
            </a:extLst>
          </p:cNvPr>
          <p:cNvSpPr/>
          <p:nvPr/>
        </p:nvSpPr>
        <p:spPr bwMode="white">
          <a:xfrm>
            <a:off x="6528048" y="4637370"/>
            <a:ext cx="605015" cy="3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956D0B-5EAE-645D-8F44-5A99EBFBE8B0}"/>
              </a:ext>
            </a:extLst>
          </p:cNvPr>
          <p:cNvSpPr/>
          <p:nvPr/>
        </p:nvSpPr>
        <p:spPr bwMode="white">
          <a:xfrm>
            <a:off x="4852973" y="5261042"/>
            <a:ext cx="586399" cy="56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D19A64-1748-BE7B-B940-2A817918321C}"/>
              </a:ext>
            </a:extLst>
          </p:cNvPr>
          <p:cNvSpPr/>
          <p:nvPr/>
        </p:nvSpPr>
        <p:spPr bwMode="white">
          <a:xfrm>
            <a:off x="6555971" y="5298132"/>
            <a:ext cx="549167" cy="50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9A2C3-E6DD-A538-83AB-E87DE15158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9680"/>
            <a:ext cx="8616360" cy="612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2A7A69-3943-E836-686C-9CDA8CDA3B77}"/>
              </a:ext>
            </a:extLst>
          </p:cNvPr>
          <p:cNvSpPr/>
          <p:nvPr/>
        </p:nvSpPr>
        <p:spPr bwMode="white">
          <a:xfrm>
            <a:off x="2764481" y="1916832"/>
            <a:ext cx="739231" cy="75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4F6B2D-4E4B-497C-80FF-952FFEA7C355}"/>
              </a:ext>
            </a:extLst>
          </p:cNvPr>
          <p:cNvSpPr/>
          <p:nvPr/>
        </p:nvSpPr>
        <p:spPr bwMode="white">
          <a:xfrm>
            <a:off x="1663606" y="2924944"/>
            <a:ext cx="759985" cy="6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49334-0033-530D-935A-0C077BEFAECB}"/>
              </a:ext>
            </a:extLst>
          </p:cNvPr>
          <p:cNvSpPr/>
          <p:nvPr/>
        </p:nvSpPr>
        <p:spPr bwMode="white">
          <a:xfrm>
            <a:off x="4115555" y="6021288"/>
            <a:ext cx="540285" cy="40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5D0E71-5085-73DC-3F45-85702BB68053}"/>
              </a:ext>
            </a:extLst>
          </p:cNvPr>
          <p:cNvSpPr/>
          <p:nvPr/>
        </p:nvSpPr>
        <p:spPr bwMode="white">
          <a:xfrm>
            <a:off x="5059162" y="5949281"/>
            <a:ext cx="676798" cy="47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5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52AB7-49CD-93FD-604B-B269593E9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F182C-A558-FDD0-067C-A20B884EFED1}"/>
              </a:ext>
            </a:extLst>
          </p:cNvPr>
          <p:cNvSpPr/>
          <p:nvPr/>
        </p:nvSpPr>
        <p:spPr bwMode="white">
          <a:xfrm>
            <a:off x="7215238" y="3851399"/>
            <a:ext cx="485714" cy="5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0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BAE33-AC74-A1A1-E215-F74CB74AC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647BAE-7561-4E69-6D6F-7FCDD6A59146}"/>
              </a:ext>
            </a:extLst>
          </p:cNvPr>
          <p:cNvSpPr/>
          <p:nvPr/>
        </p:nvSpPr>
        <p:spPr bwMode="white">
          <a:xfrm>
            <a:off x="1343472" y="5805264"/>
            <a:ext cx="4697920" cy="50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2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D69A6-B14C-1B2E-DC5F-A09E21B77C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9553056" cy="203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488FD42-0D2F-4CCE-6A65-C921B7A84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r="27553"/>
          <a:stretch/>
        </p:blipFill>
        <p:spPr>
          <a:xfrm>
            <a:off x="3791744" y="2420888"/>
            <a:ext cx="6001264" cy="418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00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C64CC-AD41-6D6C-E6DF-6666B5BEBB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26"/>
          <a:stretch/>
        </p:blipFill>
        <p:spPr>
          <a:xfrm>
            <a:off x="696000" y="836712"/>
            <a:ext cx="10800000" cy="224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3485A-6EA3-13D9-F651-D36FE3C556D8}"/>
              </a:ext>
            </a:extLst>
          </p:cNvPr>
          <p:cNvSpPr/>
          <p:nvPr/>
        </p:nvSpPr>
        <p:spPr bwMode="white">
          <a:xfrm>
            <a:off x="3648380" y="2343089"/>
            <a:ext cx="333333" cy="4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783BD-6DA9-ADB3-9BCA-7EC91ABBCAAE}"/>
              </a:ext>
            </a:extLst>
          </p:cNvPr>
          <p:cNvSpPr/>
          <p:nvPr/>
        </p:nvSpPr>
        <p:spPr bwMode="white">
          <a:xfrm>
            <a:off x="5515047" y="2343089"/>
            <a:ext cx="342857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488FD42-0D2F-4CCE-6A65-C921B7A84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r="27553"/>
          <a:stretch/>
        </p:blipFill>
        <p:spPr>
          <a:xfrm>
            <a:off x="3527416" y="3045672"/>
            <a:ext cx="5137168" cy="358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450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C64CC-AD41-6D6C-E6DF-6666B5BEBB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80" r="217"/>
          <a:stretch/>
        </p:blipFill>
        <p:spPr>
          <a:xfrm>
            <a:off x="623392" y="980728"/>
            <a:ext cx="10776600" cy="2233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E60E47-26B8-34AA-D794-6E596B73DFA5}"/>
              </a:ext>
            </a:extLst>
          </p:cNvPr>
          <p:cNvSpPr/>
          <p:nvPr/>
        </p:nvSpPr>
        <p:spPr bwMode="white">
          <a:xfrm>
            <a:off x="9280534" y="1164656"/>
            <a:ext cx="333334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C0BC64-4822-DB0D-509C-AEB02D4F0688}"/>
              </a:ext>
            </a:extLst>
          </p:cNvPr>
          <p:cNvSpPr/>
          <p:nvPr/>
        </p:nvSpPr>
        <p:spPr bwMode="white">
          <a:xfrm>
            <a:off x="2947201" y="2299206"/>
            <a:ext cx="342857" cy="4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54AE4F-768A-12DB-7BCC-7B551A4EAB78}"/>
              </a:ext>
            </a:extLst>
          </p:cNvPr>
          <p:cNvSpPr/>
          <p:nvPr/>
        </p:nvSpPr>
        <p:spPr bwMode="white">
          <a:xfrm>
            <a:off x="6709106" y="2213400"/>
            <a:ext cx="638095" cy="55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488FD42-0D2F-4CCE-6A65-C921B7A84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r="27553"/>
          <a:stretch/>
        </p:blipFill>
        <p:spPr>
          <a:xfrm>
            <a:off x="3454370" y="2996952"/>
            <a:ext cx="5114644" cy="356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369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BE97B-B712-2837-7446-511B18B22D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67"/>
          <a:stretch/>
        </p:blipFill>
        <p:spPr>
          <a:xfrm>
            <a:off x="720000" y="972000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F8D9B-B0F2-8CEA-73C9-783514F5758F}"/>
              </a:ext>
            </a:extLst>
          </p:cNvPr>
          <p:cNvSpPr/>
          <p:nvPr/>
        </p:nvSpPr>
        <p:spPr bwMode="white">
          <a:xfrm>
            <a:off x="3672380" y="2308150"/>
            <a:ext cx="342857" cy="41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E31C57-65C6-990D-F7E0-6DF09B79B328}"/>
              </a:ext>
            </a:extLst>
          </p:cNvPr>
          <p:cNvSpPr/>
          <p:nvPr/>
        </p:nvSpPr>
        <p:spPr bwMode="white">
          <a:xfrm>
            <a:off x="5558095" y="2308150"/>
            <a:ext cx="333333" cy="41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88FD42-0D2F-4CCE-6A65-C921B7A84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r="27553"/>
          <a:stretch/>
        </p:blipFill>
        <p:spPr>
          <a:xfrm>
            <a:off x="3454370" y="2996952"/>
            <a:ext cx="5114644" cy="356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538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