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857" y="3081381"/>
            <a:ext cx="6314286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130F2-4C4D-855A-E6C5-63EA5B66E4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74E2CA-FBFC-EA4C-683C-0EFD5A9687A2}"/>
              </a:ext>
            </a:extLst>
          </p:cNvPr>
          <p:cNvSpPr/>
          <p:nvPr/>
        </p:nvSpPr>
        <p:spPr bwMode="white">
          <a:xfrm>
            <a:off x="1281904" y="1400571"/>
            <a:ext cx="3485714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98248E-6F0A-F004-CABD-71EA73F168D0}"/>
              </a:ext>
            </a:extLst>
          </p:cNvPr>
          <p:cNvSpPr/>
          <p:nvPr/>
        </p:nvSpPr>
        <p:spPr bwMode="white">
          <a:xfrm>
            <a:off x="6405714" y="1410095"/>
            <a:ext cx="3485714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40B953-779D-D29E-5689-8529FC975E60}"/>
              </a:ext>
            </a:extLst>
          </p:cNvPr>
          <p:cNvSpPr/>
          <p:nvPr/>
        </p:nvSpPr>
        <p:spPr bwMode="white">
          <a:xfrm>
            <a:off x="681904" y="2467238"/>
            <a:ext cx="2476190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63F6F0-8F70-B211-FDC5-5922201F0FD3}"/>
              </a:ext>
            </a:extLst>
          </p:cNvPr>
          <p:cNvSpPr/>
          <p:nvPr/>
        </p:nvSpPr>
        <p:spPr bwMode="white">
          <a:xfrm>
            <a:off x="5872380" y="2467238"/>
            <a:ext cx="2133333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FBE16C-EE4C-20E2-57E6-5ABB2ACA1FCF}"/>
              </a:ext>
            </a:extLst>
          </p:cNvPr>
          <p:cNvSpPr/>
          <p:nvPr/>
        </p:nvSpPr>
        <p:spPr bwMode="white">
          <a:xfrm>
            <a:off x="681904" y="3505333"/>
            <a:ext cx="2685714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40989D-055B-6A9E-3BAB-B6601FA3DC3C}"/>
              </a:ext>
            </a:extLst>
          </p:cNvPr>
          <p:cNvSpPr/>
          <p:nvPr/>
        </p:nvSpPr>
        <p:spPr bwMode="white">
          <a:xfrm>
            <a:off x="5872380" y="3467238"/>
            <a:ext cx="2352380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13889A-3828-CE9F-07A3-DEFC249FF1ED}"/>
              </a:ext>
            </a:extLst>
          </p:cNvPr>
          <p:cNvSpPr/>
          <p:nvPr/>
        </p:nvSpPr>
        <p:spPr bwMode="white">
          <a:xfrm>
            <a:off x="479376" y="4437112"/>
            <a:ext cx="10441160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77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F3D95-BA2E-99AF-DEE8-9A0362F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08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81137A-D597-6C71-02E4-E82FF15E6111}"/>
              </a:ext>
            </a:extLst>
          </p:cNvPr>
          <p:cNvSpPr/>
          <p:nvPr/>
        </p:nvSpPr>
        <p:spPr bwMode="white">
          <a:xfrm>
            <a:off x="1547620" y="4206614"/>
            <a:ext cx="3727601" cy="28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8FEA23-AD73-B54C-764B-CB292E953499}"/>
              </a:ext>
            </a:extLst>
          </p:cNvPr>
          <p:cNvSpPr/>
          <p:nvPr/>
        </p:nvSpPr>
        <p:spPr bwMode="white">
          <a:xfrm>
            <a:off x="1547620" y="4929100"/>
            <a:ext cx="3158198" cy="2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8D62C7-E6F8-5A16-75AD-BB3111210275}"/>
              </a:ext>
            </a:extLst>
          </p:cNvPr>
          <p:cNvSpPr/>
          <p:nvPr/>
        </p:nvSpPr>
        <p:spPr bwMode="white">
          <a:xfrm>
            <a:off x="1547620" y="5671470"/>
            <a:ext cx="2032635" cy="26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186352-C4BE-D009-B342-543A3C29C255}"/>
              </a:ext>
            </a:extLst>
          </p:cNvPr>
          <p:cNvSpPr/>
          <p:nvPr/>
        </p:nvSpPr>
        <p:spPr bwMode="white">
          <a:xfrm>
            <a:off x="1547620" y="6407212"/>
            <a:ext cx="1476474" cy="25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07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1F591-C371-9513-8693-2433A53BF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76C335-B7BB-DA7B-AFDB-C5460933ED5F}"/>
              </a:ext>
            </a:extLst>
          </p:cNvPr>
          <p:cNvSpPr/>
          <p:nvPr/>
        </p:nvSpPr>
        <p:spPr bwMode="white">
          <a:xfrm>
            <a:off x="5402363" y="4904177"/>
            <a:ext cx="464867" cy="30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E439A8-D6B2-AAFA-2F67-B394BB0B3268}"/>
              </a:ext>
            </a:extLst>
          </p:cNvPr>
          <p:cNvSpPr/>
          <p:nvPr/>
        </p:nvSpPr>
        <p:spPr bwMode="white">
          <a:xfrm>
            <a:off x="6514003" y="4910922"/>
            <a:ext cx="464867" cy="29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D84146-B7D4-1FE3-36F6-015F912E1623}"/>
              </a:ext>
            </a:extLst>
          </p:cNvPr>
          <p:cNvSpPr/>
          <p:nvPr/>
        </p:nvSpPr>
        <p:spPr bwMode="white">
          <a:xfrm>
            <a:off x="6776754" y="6023803"/>
            <a:ext cx="390758" cy="34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854A6-1DC6-DCBB-2D07-D9EC6D904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6B5DA-B6E0-F960-B468-6D8DF71335DA}"/>
              </a:ext>
            </a:extLst>
          </p:cNvPr>
          <p:cNvSpPr/>
          <p:nvPr/>
        </p:nvSpPr>
        <p:spPr bwMode="white">
          <a:xfrm>
            <a:off x="6643809" y="1601508"/>
            <a:ext cx="466666" cy="41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EA4E09-B3E5-1C93-3460-185D1A9A679C}"/>
              </a:ext>
            </a:extLst>
          </p:cNvPr>
          <p:cNvSpPr/>
          <p:nvPr/>
        </p:nvSpPr>
        <p:spPr bwMode="white">
          <a:xfrm>
            <a:off x="6520000" y="3222968"/>
            <a:ext cx="647618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020BA4-2140-973E-7B44-B2A8EDA32651}"/>
              </a:ext>
            </a:extLst>
          </p:cNvPr>
          <p:cNvSpPr/>
          <p:nvPr/>
        </p:nvSpPr>
        <p:spPr bwMode="white">
          <a:xfrm>
            <a:off x="9339047" y="3222968"/>
            <a:ext cx="657142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ABC75-937A-B4AD-0449-0FEA99B092B5}"/>
              </a:ext>
            </a:extLst>
          </p:cNvPr>
          <p:cNvSpPr/>
          <p:nvPr/>
        </p:nvSpPr>
        <p:spPr bwMode="white">
          <a:xfrm>
            <a:off x="5424761" y="4873042"/>
            <a:ext cx="333333" cy="4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AD78E3-AE9D-1AF7-906B-3C3FFE693CC1}"/>
              </a:ext>
            </a:extLst>
          </p:cNvPr>
          <p:cNvSpPr/>
          <p:nvPr/>
        </p:nvSpPr>
        <p:spPr bwMode="white">
          <a:xfrm>
            <a:off x="6986666" y="4873042"/>
            <a:ext cx="342857" cy="4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53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91BE4-9B96-8AC2-24D3-9238C7DF7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884225-FDE4-0965-9AC0-DB65D72D882F}"/>
              </a:ext>
            </a:extLst>
          </p:cNvPr>
          <p:cNvSpPr/>
          <p:nvPr/>
        </p:nvSpPr>
        <p:spPr bwMode="white">
          <a:xfrm>
            <a:off x="2076557" y="3827028"/>
            <a:ext cx="332897" cy="38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87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3F3E6-4294-26E7-BA6B-7006A025D5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1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EADBA-E4B1-B964-7DCE-FC293370087C}"/>
              </a:ext>
            </a:extLst>
          </p:cNvPr>
          <p:cNvSpPr/>
          <p:nvPr/>
        </p:nvSpPr>
        <p:spPr bwMode="white">
          <a:xfrm>
            <a:off x="5359122" y="1377758"/>
            <a:ext cx="379243" cy="4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64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C6743-C96A-696F-B945-B5783EA62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4D3C7-0C5C-24BE-AD96-917866D96188}"/>
              </a:ext>
            </a:extLst>
          </p:cNvPr>
          <p:cNvSpPr/>
          <p:nvPr/>
        </p:nvSpPr>
        <p:spPr bwMode="white">
          <a:xfrm>
            <a:off x="2881904" y="2755036"/>
            <a:ext cx="409523" cy="4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2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C48B2-164F-87CB-3E06-57A33D677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DA98BE-D9F1-3035-74EF-DF11C78F6D71}"/>
              </a:ext>
            </a:extLst>
          </p:cNvPr>
          <p:cNvSpPr/>
          <p:nvPr/>
        </p:nvSpPr>
        <p:spPr bwMode="white">
          <a:xfrm>
            <a:off x="1728348" y="3360087"/>
            <a:ext cx="2823374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BFD3C0-D0A5-DF57-4837-F5F153C6731F}"/>
              </a:ext>
            </a:extLst>
          </p:cNvPr>
          <p:cNvSpPr/>
          <p:nvPr/>
        </p:nvSpPr>
        <p:spPr bwMode="white">
          <a:xfrm>
            <a:off x="6139870" y="3334861"/>
            <a:ext cx="3260325" cy="37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68EF70-9A1B-A1CC-5B99-DA2BC9AF6921}"/>
              </a:ext>
            </a:extLst>
          </p:cNvPr>
          <p:cNvSpPr/>
          <p:nvPr/>
        </p:nvSpPr>
        <p:spPr bwMode="white">
          <a:xfrm>
            <a:off x="1728348" y="4276642"/>
            <a:ext cx="2109127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C6593A-9FAE-AAC5-3B29-8BA3E9DB885B}"/>
              </a:ext>
            </a:extLst>
          </p:cNvPr>
          <p:cNvSpPr/>
          <p:nvPr/>
        </p:nvSpPr>
        <p:spPr bwMode="white">
          <a:xfrm>
            <a:off x="6139870" y="4251416"/>
            <a:ext cx="3781305" cy="36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D7A6CF-CFC5-97FB-B9FD-03464C5E8D70}"/>
              </a:ext>
            </a:extLst>
          </p:cNvPr>
          <p:cNvSpPr/>
          <p:nvPr/>
        </p:nvSpPr>
        <p:spPr bwMode="white">
          <a:xfrm>
            <a:off x="1728348" y="5210014"/>
            <a:ext cx="1403284" cy="32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CD4612-8B37-2DAD-B70B-B2690EF5831B}"/>
              </a:ext>
            </a:extLst>
          </p:cNvPr>
          <p:cNvSpPr/>
          <p:nvPr/>
        </p:nvSpPr>
        <p:spPr bwMode="white">
          <a:xfrm>
            <a:off x="6139870" y="5176379"/>
            <a:ext cx="2352812" cy="36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56AF41-B6A8-6A51-7760-26392EBC4651}"/>
              </a:ext>
            </a:extLst>
          </p:cNvPr>
          <p:cNvSpPr/>
          <p:nvPr/>
        </p:nvSpPr>
        <p:spPr bwMode="white">
          <a:xfrm>
            <a:off x="6139870" y="6126569"/>
            <a:ext cx="1394881" cy="32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37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96F64-C1B3-88AA-173D-D63464AB1E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13C562-94C8-CC24-EF19-8F96105DA8F3}"/>
              </a:ext>
            </a:extLst>
          </p:cNvPr>
          <p:cNvSpPr/>
          <p:nvPr/>
        </p:nvSpPr>
        <p:spPr bwMode="white">
          <a:xfrm>
            <a:off x="681904" y="2430545"/>
            <a:ext cx="3514285" cy="4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3E0B38-9709-FFB2-4749-93600FF177EF}"/>
              </a:ext>
            </a:extLst>
          </p:cNvPr>
          <p:cNvSpPr/>
          <p:nvPr/>
        </p:nvSpPr>
        <p:spPr bwMode="white">
          <a:xfrm>
            <a:off x="5729523" y="2468677"/>
            <a:ext cx="2933333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95C9AF-835A-459A-5B86-21E7FC4797E7}"/>
              </a:ext>
            </a:extLst>
          </p:cNvPr>
          <p:cNvSpPr/>
          <p:nvPr/>
        </p:nvSpPr>
        <p:spPr bwMode="white">
          <a:xfrm>
            <a:off x="681904" y="3507772"/>
            <a:ext cx="2161904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CE7013-D10E-9AB9-9282-0B5B68CD0D71}"/>
              </a:ext>
            </a:extLst>
          </p:cNvPr>
          <p:cNvSpPr/>
          <p:nvPr/>
        </p:nvSpPr>
        <p:spPr bwMode="white">
          <a:xfrm>
            <a:off x="5729523" y="3507772"/>
            <a:ext cx="1857143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F13188-02D8-4BCA-EA3D-4A5E032FFFC0}"/>
              </a:ext>
            </a:extLst>
          </p:cNvPr>
          <p:cNvSpPr/>
          <p:nvPr/>
        </p:nvSpPr>
        <p:spPr bwMode="white">
          <a:xfrm>
            <a:off x="681904" y="4556400"/>
            <a:ext cx="1361904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BEE045-EBA6-DDF0-8B4D-8C4A12BDB970}"/>
              </a:ext>
            </a:extLst>
          </p:cNvPr>
          <p:cNvSpPr/>
          <p:nvPr/>
        </p:nvSpPr>
        <p:spPr bwMode="white">
          <a:xfrm>
            <a:off x="5729523" y="4556400"/>
            <a:ext cx="1047619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7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F1C92-F65C-05B8-67DB-7952ABD1E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330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