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22FA71-62EC-D42C-C283-8EA26AA51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3095625"/>
            <a:ext cx="96393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99210-4D06-7C08-4991-89E618AFE3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471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DDD0F-907B-8E08-E2BB-BCBAD11D2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BAE9E5-C949-9B06-883B-275A45EDB1FD}"/>
              </a:ext>
            </a:extLst>
          </p:cNvPr>
          <p:cNvSpPr/>
          <p:nvPr/>
        </p:nvSpPr>
        <p:spPr bwMode="white">
          <a:xfrm>
            <a:off x="4615238" y="1343873"/>
            <a:ext cx="2847619" cy="4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FB6763-66B4-535E-A259-224EADECCEBD}"/>
              </a:ext>
            </a:extLst>
          </p:cNvPr>
          <p:cNvSpPr/>
          <p:nvPr/>
        </p:nvSpPr>
        <p:spPr bwMode="white">
          <a:xfrm>
            <a:off x="4615238" y="2478565"/>
            <a:ext cx="2838095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82F35D-CFB0-4844-60AC-92DFC8B0502A}"/>
              </a:ext>
            </a:extLst>
          </p:cNvPr>
          <p:cNvSpPr/>
          <p:nvPr/>
        </p:nvSpPr>
        <p:spPr bwMode="white">
          <a:xfrm>
            <a:off x="4615238" y="3603722"/>
            <a:ext cx="2838095" cy="4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A855B0-2A88-026A-9D21-92997FE18B58}"/>
              </a:ext>
            </a:extLst>
          </p:cNvPr>
          <p:cNvSpPr/>
          <p:nvPr/>
        </p:nvSpPr>
        <p:spPr bwMode="white">
          <a:xfrm>
            <a:off x="6653333" y="4728878"/>
            <a:ext cx="2847619" cy="4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960E31-A6C2-CDBD-9A16-0212CBD9DE16}"/>
              </a:ext>
            </a:extLst>
          </p:cNvPr>
          <p:cNvSpPr/>
          <p:nvPr/>
        </p:nvSpPr>
        <p:spPr bwMode="white">
          <a:xfrm>
            <a:off x="1377142" y="5863570"/>
            <a:ext cx="3704761" cy="4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6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34D1B-D216-F575-E622-1BDEB015B6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4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5AEE1A-8BCA-12F6-7A2A-338B0F94CDF4}"/>
              </a:ext>
            </a:extLst>
          </p:cNvPr>
          <p:cNvSpPr/>
          <p:nvPr/>
        </p:nvSpPr>
        <p:spPr bwMode="white">
          <a:xfrm>
            <a:off x="4747286" y="5056938"/>
            <a:ext cx="2890170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E86F8A2-39E6-1134-2782-5B0CEC1EBDFE}"/>
              </a:ext>
            </a:extLst>
          </p:cNvPr>
          <p:cNvSpPr/>
          <p:nvPr/>
        </p:nvSpPr>
        <p:spPr bwMode="white">
          <a:xfrm>
            <a:off x="1919536" y="5949280"/>
            <a:ext cx="439248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23F66-9835-EE76-CF5C-6E0198C2A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1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B81926-0F38-7B84-1B2A-2601B6AD2B00}"/>
              </a:ext>
            </a:extLst>
          </p:cNvPr>
          <p:cNvSpPr/>
          <p:nvPr/>
        </p:nvSpPr>
        <p:spPr bwMode="white">
          <a:xfrm>
            <a:off x="5412040" y="1273125"/>
            <a:ext cx="1095838" cy="47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6F8968-C752-3E4D-CDAA-E0952556FB35}"/>
              </a:ext>
            </a:extLst>
          </p:cNvPr>
          <p:cNvSpPr/>
          <p:nvPr/>
        </p:nvSpPr>
        <p:spPr bwMode="white">
          <a:xfrm>
            <a:off x="4632606" y="2238273"/>
            <a:ext cx="1463394" cy="47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06BD35-23F6-7F79-8DFC-1F7C56972E0A}"/>
              </a:ext>
            </a:extLst>
          </p:cNvPr>
          <p:cNvSpPr/>
          <p:nvPr/>
        </p:nvSpPr>
        <p:spPr bwMode="white">
          <a:xfrm>
            <a:off x="1854424" y="3211142"/>
            <a:ext cx="779434" cy="33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321D47-2DF8-7D29-DBDD-E742A3D12C50}"/>
              </a:ext>
            </a:extLst>
          </p:cNvPr>
          <p:cNvSpPr/>
          <p:nvPr/>
        </p:nvSpPr>
        <p:spPr bwMode="white">
          <a:xfrm>
            <a:off x="5157373" y="3203420"/>
            <a:ext cx="524767" cy="34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E1A5D2-A631-38B7-118C-132AC3650A11}"/>
              </a:ext>
            </a:extLst>
          </p:cNvPr>
          <p:cNvSpPr/>
          <p:nvPr/>
        </p:nvSpPr>
        <p:spPr bwMode="white">
          <a:xfrm>
            <a:off x="6507878" y="4099077"/>
            <a:ext cx="1676354" cy="55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C967AA-D38F-CA47-9E34-622FEF4E909F}"/>
              </a:ext>
            </a:extLst>
          </p:cNvPr>
          <p:cNvSpPr/>
          <p:nvPr/>
        </p:nvSpPr>
        <p:spPr bwMode="white">
          <a:xfrm>
            <a:off x="1631504" y="6021289"/>
            <a:ext cx="2646111" cy="49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12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12C06-E2E7-1A12-AAE5-4EDD02576C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3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4E454-51D0-7EA1-6E59-31C39C090E09}"/>
              </a:ext>
            </a:extLst>
          </p:cNvPr>
          <p:cNvSpPr/>
          <p:nvPr/>
        </p:nvSpPr>
        <p:spPr bwMode="white">
          <a:xfrm>
            <a:off x="5581005" y="3601565"/>
            <a:ext cx="3556397" cy="40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B04A71-11E9-7337-08A3-CD87D4251165}"/>
              </a:ext>
            </a:extLst>
          </p:cNvPr>
          <p:cNvSpPr/>
          <p:nvPr/>
        </p:nvSpPr>
        <p:spPr bwMode="white">
          <a:xfrm>
            <a:off x="6170760" y="4737465"/>
            <a:ext cx="589754" cy="39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95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727DD-96BA-500B-C560-B2CB43DFC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5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50E868-F998-A954-4CC2-9E2EC5BCD999}"/>
              </a:ext>
            </a:extLst>
          </p:cNvPr>
          <p:cNvSpPr/>
          <p:nvPr/>
        </p:nvSpPr>
        <p:spPr bwMode="white">
          <a:xfrm>
            <a:off x="3575720" y="3501009"/>
            <a:ext cx="4091507" cy="66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E29B98-3B8F-1A4C-FBF9-DCAA760A64F5}"/>
              </a:ext>
            </a:extLst>
          </p:cNvPr>
          <p:cNvSpPr/>
          <p:nvPr/>
        </p:nvSpPr>
        <p:spPr bwMode="white">
          <a:xfrm>
            <a:off x="3215680" y="5678359"/>
            <a:ext cx="6984775" cy="66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42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C8939-C865-9CA0-E02A-61813B524B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5CBF80-F53E-A941-55FC-D4C688530D34}"/>
              </a:ext>
            </a:extLst>
          </p:cNvPr>
          <p:cNvSpPr/>
          <p:nvPr/>
        </p:nvSpPr>
        <p:spPr bwMode="white">
          <a:xfrm>
            <a:off x="2967618" y="2204864"/>
            <a:ext cx="4136493" cy="71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3BD38C-0107-DCB5-EC8F-E44D7D37898E}"/>
              </a:ext>
            </a:extLst>
          </p:cNvPr>
          <p:cNvSpPr/>
          <p:nvPr/>
        </p:nvSpPr>
        <p:spPr bwMode="white">
          <a:xfrm>
            <a:off x="2783632" y="4725144"/>
            <a:ext cx="39173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89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BE8EB-B47E-0706-B02F-3DAFC951CC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16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79DEFC-8817-78E0-1ED8-BB7095804707}"/>
              </a:ext>
            </a:extLst>
          </p:cNvPr>
          <p:cNvSpPr/>
          <p:nvPr/>
        </p:nvSpPr>
        <p:spPr bwMode="white">
          <a:xfrm>
            <a:off x="2991340" y="3214560"/>
            <a:ext cx="2777788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037A89-B49C-22A4-D002-17F7C91C96B5}"/>
              </a:ext>
            </a:extLst>
          </p:cNvPr>
          <p:cNvSpPr/>
          <p:nvPr/>
        </p:nvSpPr>
        <p:spPr bwMode="white">
          <a:xfrm>
            <a:off x="2968320" y="6040800"/>
            <a:ext cx="2294361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2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A7C2E-A43A-DAF2-D4FD-C554F63D16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5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29155-8C1B-0B74-5B6A-0274E4C65D2A}"/>
              </a:ext>
            </a:extLst>
          </p:cNvPr>
          <p:cNvSpPr/>
          <p:nvPr/>
        </p:nvSpPr>
        <p:spPr bwMode="white">
          <a:xfrm>
            <a:off x="3515969" y="3592752"/>
            <a:ext cx="3407881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669622-6A18-8F75-A29A-EA5E0B1CF1F1}"/>
              </a:ext>
            </a:extLst>
          </p:cNvPr>
          <p:cNvSpPr/>
          <p:nvPr/>
        </p:nvSpPr>
        <p:spPr bwMode="white">
          <a:xfrm>
            <a:off x="3487727" y="5902409"/>
            <a:ext cx="3125460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88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6754D-6318-CB5C-7EF1-1B2B6A7AD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265024" cy="216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6BD8549-4A09-19E5-348D-85E2243FC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072864"/>
            <a:ext cx="7639050" cy="3552825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E00FF5E-A9FA-12AB-5A5B-E3857398D514}"/>
              </a:ext>
            </a:extLst>
          </p:cNvPr>
          <p:cNvCxnSpPr/>
          <p:nvPr/>
        </p:nvCxnSpPr>
        <p:spPr>
          <a:xfrm>
            <a:off x="5663952" y="3284984"/>
            <a:ext cx="2448272" cy="792088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C93A11C-4799-1214-0639-6C495D12DFD7}"/>
              </a:ext>
            </a:extLst>
          </p:cNvPr>
          <p:cNvCxnSpPr>
            <a:cxnSpLocks/>
          </p:cNvCxnSpPr>
          <p:nvPr/>
        </p:nvCxnSpPr>
        <p:spPr>
          <a:xfrm>
            <a:off x="5828867" y="4077072"/>
            <a:ext cx="2283356" cy="739040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F88C460-95E2-66C8-5026-5EF8D0B00954}"/>
              </a:ext>
            </a:extLst>
          </p:cNvPr>
          <p:cNvCxnSpPr>
            <a:cxnSpLocks/>
          </p:cNvCxnSpPr>
          <p:nvPr/>
        </p:nvCxnSpPr>
        <p:spPr>
          <a:xfrm>
            <a:off x="5828866" y="4816112"/>
            <a:ext cx="2283357" cy="792088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BD0C19B-A6DB-1FFE-6D02-BCFA0D73FCD4}"/>
              </a:ext>
            </a:extLst>
          </p:cNvPr>
          <p:cNvCxnSpPr>
            <a:cxnSpLocks/>
          </p:cNvCxnSpPr>
          <p:nvPr/>
        </p:nvCxnSpPr>
        <p:spPr>
          <a:xfrm>
            <a:off x="5828865" y="5555152"/>
            <a:ext cx="2283357" cy="792088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7D11C68-7DC6-8096-D372-EE8F1F22AB88}"/>
              </a:ext>
            </a:extLst>
          </p:cNvPr>
          <p:cNvCxnSpPr>
            <a:cxnSpLocks/>
          </p:cNvCxnSpPr>
          <p:nvPr/>
        </p:nvCxnSpPr>
        <p:spPr>
          <a:xfrm flipV="1">
            <a:off x="5735960" y="3440720"/>
            <a:ext cx="2304256" cy="2906520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37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