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5" r:id="rId4"/>
    <p:sldId id="336" r:id="rId5"/>
    <p:sldId id="334" r:id="rId6"/>
    <p:sldId id="333" r:id="rId7"/>
    <p:sldId id="332" r:id="rId8"/>
    <p:sldId id="331" r:id="rId9"/>
    <p:sldId id="329" r:id="rId10"/>
    <p:sldId id="328" r:id="rId11"/>
    <p:sldId id="326" r:id="rId12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1051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76952" y="3071857"/>
            <a:ext cx="5438095" cy="71428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D7359F4-C7BC-359E-A24D-05BA46EB1E4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512" y="620688"/>
            <a:ext cx="8688960" cy="36830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8" name="img_16777215">
            <a:extLst>
              <a:ext uri="{FF2B5EF4-FFF2-40B4-BE49-F238E27FC236}">
                <a16:creationId xmlns:a16="http://schemas.microsoft.com/office/drawing/2014/main" id="{5B217ED9-E4D2-7D3F-927C-2982D9C7C47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58" r="22886"/>
          <a:stretch/>
        </p:blipFill>
        <p:spPr>
          <a:xfrm>
            <a:off x="4583832" y="3573016"/>
            <a:ext cx="5159976" cy="31521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20408" y="3609592"/>
            <a:ext cx="5076094" cy="29344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66499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A39F739-0BDD-6D69-780B-8789EFE46AC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9536" y="476672"/>
            <a:ext cx="7344816" cy="43849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9" name="img_16777215">
            <a:extLst>
              <a:ext uri="{FF2B5EF4-FFF2-40B4-BE49-F238E27FC236}">
                <a16:creationId xmlns:a16="http://schemas.microsoft.com/office/drawing/2014/main" id="{36732B0C-3D5B-6924-AE07-930868EEEDC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441" r="16885"/>
          <a:stretch/>
        </p:blipFill>
        <p:spPr>
          <a:xfrm>
            <a:off x="3654040" y="4427515"/>
            <a:ext cx="6629030" cy="21021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4"/>
          <a:srcRect r="70929"/>
          <a:stretch/>
        </p:blipFill>
        <p:spPr>
          <a:xfrm>
            <a:off x="3575720" y="4505266"/>
            <a:ext cx="2016224" cy="1963118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4"/>
          <a:srcRect l="38812" r="38784"/>
          <a:stretch/>
        </p:blipFill>
        <p:spPr>
          <a:xfrm>
            <a:off x="6240016" y="4505266"/>
            <a:ext cx="1485195" cy="1876364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4"/>
          <a:srcRect l="69983"/>
          <a:stretch/>
        </p:blipFill>
        <p:spPr>
          <a:xfrm>
            <a:off x="8293259" y="4505266"/>
            <a:ext cx="2081810" cy="19631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07843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A4613DE-B5B7-FC28-5833-58559B23AE1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556"/>
          <a:stretch/>
        </p:blipFill>
        <p:spPr>
          <a:xfrm>
            <a:off x="2450049" y="0"/>
            <a:ext cx="4123550" cy="25975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9" name="img_16777215">
            <a:extLst>
              <a:ext uri="{FF2B5EF4-FFF2-40B4-BE49-F238E27FC236}">
                <a16:creationId xmlns:a16="http://schemas.microsoft.com/office/drawing/2014/main" id="{E04605D5-13A8-30AC-B4EB-BF3B437057DC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7568" y="2415123"/>
            <a:ext cx="8511940" cy="44692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3309AFF-01CF-0494-8441-363D9240BCF0}"/>
              </a:ext>
            </a:extLst>
          </p:cNvPr>
          <p:cNvSpPr/>
          <p:nvPr/>
        </p:nvSpPr>
        <p:spPr bwMode="white">
          <a:xfrm>
            <a:off x="3431704" y="4306193"/>
            <a:ext cx="1080120" cy="589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93309AFF-01CF-0494-8441-363D9240BCF0}"/>
              </a:ext>
            </a:extLst>
          </p:cNvPr>
          <p:cNvSpPr/>
          <p:nvPr/>
        </p:nvSpPr>
        <p:spPr bwMode="white">
          <a:xfrm>
            <a:off x="9480376" y="5255569"/>
            <a:ext cx="864096" cy="589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71B2E87-1C76-BDEB-F687-7143FF61347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7344"/>
          <a:stretch/>
        </p:blipFill>
        <p:spPr>
          <a:xfrm>
            <a:off x="720000" y="971999"/>
            <a:ext cx="10632584" cy="33854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12309E0-1B86-90DD-54FF-3ADB90962781}"/>
              </a:ext>
            </a:extLst>
          </p:cNvPr>
          <p:cNvSpPr/>
          <p:nvPr/>
        </p:nvSpPr>
        <p:spPr bwMode="white">
          <a:xfrm>
            <a:off x="7248128" y="2276872"/>
            <a:ext cx="1440160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24618E6-C3DA-3BAA-930A-2A172D47E21F}"/>
              </a:ext>
            </a:extLst>
          </p:cNvPr>
          <p:cNvSpPr/>
          <p:nvPr/>
        </p:nvSpPr>
        <p:spPr bwMode="white">
          <a:xfrm>
            <a:off x="8256240" y="3429000"/>
            <a:ext cx="1584176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5092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71B2E87-1C76-BDEB-F687-7143FF61347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656"/>
          <a:stretch/>
        </p:blipFill>
        <p:spPr>
          <a:xfrm>
            <a:off x="767408" y="1268759"/>
            <a:ext cx="10369152" cy="44384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20DB605-767C-8640-AAF9-B6BF97E168C8}"/>
              </a:ext>
            </a:extLst>
          </p:cNvPr>
          <p:cNvSpPr/>
          <p:nvPr/>
        </p:nvSpPr>
        <p:spPr bwMode="white">
          <a:xfrm>
            <a:off x="9336360" y="3573016"/>
            <a:ext cx="864096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1177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AA72A3B-5D98-3660-098F-6273D04541C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043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/>
          <a:srcRect r="74088"/>
          <a:stretch/>
        </p:blipFill>
        <p:spPr>
          <a:xfrm>
            <a:off x="1991544" y="2636912"/>
            <a:ext cx="2376264" cy="2545534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/>
        </p:nvPicPr>
        <p:blipFill rotWithShape="1">
          <a:blip r:embed="rId3"/>
          <a:srcRect l="29053" r="37182"/>
          <a:stretch/>
        </p:blipFill>
        <p:spPr>
          <a:xfrm>
            <a:off x="4655840" y="2636912"/>
            <a:ext cx="3096344" cy="2545534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/>
        </p:nvPicPr>
        <p:blipFill rotWithShape="1">
          <a:blip r:embed="rId3"/>
          <a:srcRect l="67529"/>
          <a:stretch/>
        </p:blipFill>
        <p:spPr>
          <a:xfrm>
            <a:off x="8220808" y="2627768"/>
            <a:ext cx="2977690" cy="25455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54932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EB2D697-5D03-3CA6-C153-F70140FD39F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703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6258112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9A2D55B-0540-9BA6-75CF-2819AFD5047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528"/>
          <a:stretch/>
        </p:blipFill>
        <p:spPr>
          <a:xfrm>
            <a:off x="1715812" y="908720"/>
            <a:ext cx="876037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4C2DED3F-DC56-87F6-C960-8B2C2C5C9A1B}"/>
              </a:ext>
            </a:extLst>
          </p:cNvPr>
          <p:cNvSpPr/>
          <p:nvPr/>
        </p:nvSpPr>
        <p:spPr bwMode="white">
          <a:xfrm>
            <a:off x="5724909" y="3272759"/>
            <a:ext cx="571390" cy="4878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03553A52-715D-92E2-E576-273165FA161E}"/>
              </a:ext>
            </a:extLst>
          </p:cNvPr>
          <p:cNvSpPr/>
          <p:nvPr/>
        </p:nvSpPr>
        <p:spPr bwMode="white">
          <a:xfrm>
            <a:off x="8909706" y="3272759"/>
            <a:ext cx="562022" cy="4878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>
            <a:extLst>
              <a:ext uri="{FF2B5EF4-FFF2-40B4-BE49-F238E27FC236}">
                <a16:creationId xmlns:a16="http://schemas.microsoft.com/office/drawing/2014/main" id="{0FB350E3-1794-FCC0-C1BF-84ED5AF58D33}"/>
              </a:ext>
            </a:extLst>
          </p:cNvPr>
          <p:cNvSpPr/>
          <p:nvPr/>
        </p:nvSpPr>
        <p:spPr bwMode="white">
          <a:xfrm>
            <a:off x="5724909" y="6058948"/>
            <a:ext cx="571390" cy="4878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>
            <a:extLst>
              <a:ext uri="{FF2B5EF4-FFF2-40B4-BE49-F238E27FC236}">
                <a16:creationId xmlns:a16="http://schemas.microsoft.com/office/drawing/2014/main" id="{4CA2A730-7617-ED9F-98CB-8C286064E36E}"/>
              </a:ext>
            </a:extLst>
          </p:cNvPr>
          <p:cNvSpPr/>
          <p:nvPr/>
        </p:nvSpPr>
        <p:spPr bwMode="white">
          <a:xfrm>
            <a:off x="8909706" y="6058948"/>
            <a:ext cx="562022" cy="4878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/>
          <a:srcRect l="38493" r="40957" b="62704"/>
          <a:stretch/>
        </p:blipFill>
        <p:spPr>
          <a:xfrm>
            <a:off x="5087888" y="1208676"/>
            <a:ext cx="1800200" cy="2004300"/>
          </a:xfrm>
          <a:prstGeom prst="rect">
            <a:avLst/>
          </a:prstGeom>
        </p:spPr>
      </p:pic>
      <p:pic>
        <p:nvPicPr>
          <p:cNvPr id="37" name="图片 36"/>
          <p:cNvPicPr>
            <a:picLocks noChangeAspect="1"/>
          </p:cNvPicPr>
          <p:nvPr/>
        </p:nvPicPr>
        <p:blipFill rotWithShape="1">
          <a:blip r:embed="rId3"/>
          <a:srcRect l="77125" b="61365"/>
          <a:stretch/>
        </p:blipFill>
        <p:spPr>
          <a:xfrm>
            <a:off x="8472264" y="1208676"/>
            <a:ext cx="2003924" cy="2076308"/>
          </a:xfrm>
          <a:prstGeom prst="rect">
            <a:avLst/>
          </a:prstGeom>
        </p:spPr>
      </p:pic>
      <p:pic>
        <p:nvPicPr>
          <p:cNvPr id="38" name="图片 37"/>
          <p:cNvPicPr>
            <a:picLocks noChangeAspect="1"/>
          </p:cNvPicPr>
          <p:nvPr/>
        </p:nvPicPr>
        <p:blipFill rotWithShape="1">
          <a:blip r:embed="rId3"/>
          <a:srcRect l="38493" t="56054" r="40958" b="13128"/>
          <a:stretch/>
        </p:blipFill>
        <p:spPr>
          <a:xfrm>
            <a:off x="5087888" y="4211944"/>
            <a:ext cx="1800200" cy="1656184"/>
          </a:xfrm>
          <a:prstGeom prst="rect">
            <a:avLst/>
          </a:prstGeom>
        </p:spPr>
      </p:pic>
      <p:pic>
        <p:nvPicPr>
          <p:cNvPr id="39" name="图片 38"/>
          <p:cNvPicPr>
            <a:picLocks noChangeAspect="1"/>
          </p:cNvPicPr>
          <p:nvPr/>
        </p:nvPicPr>
        <p:blipFill rotWithShape="1">
          <a:blip r:embed="rId3"/>
          <a:srcRect l="69727" t="53373" b="11789"/>
          <a:stretch/>
        </p:blipFill>
        <p:spPr>
          <a:xfrm>
            <a:off x="7824192" y="4077072"/>
            <a:ext cx="2651996" cy="18722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61124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35" grpId="0" animBg="1"/>
      <p:bldP spid="3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0DB49B3-333C-4B1A-4843-75CCC063AA6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059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9B0DDFEC-AD7E-AC56-D954-01FBE1E4AC8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031" r="18219" b="9624"/>
          <a:stretch/>
        </p:blipFill>
        <p:spPr>
          <a:xfrm>
            <a:off x="1919536" y="4725144"/>
            <a:ext cx="8832384" cy="18002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9928493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FC54739-4F92-6985-555A-5180A23AFAB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5336" y="2717087"/>
            <a:ext cx="10800000" cy="42071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8C95850-7C59-CA15-43E0-FE998C4E9ACD}"/>
              </a:ext>
            </a:extLst>
          </p:cNvPr>
          <p:cNvSpPr/>
          <p:nvPr/>
        </p:nvSpPr>
        <p:spPr bwMode="white">
          <a:xfrm>
            <a:off x="883431" y="2776886"/>
            <a:ext cx="2332249" cy="796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2" name="img_16777215">
            <a:extLst>
              <a:ext uri="{FF2B5EF4-FFF2-40B4-BE49-F238E27FC236}">
                <a16:creationId xmlns:a16="http://schemas.microsoft.com/office/drawing/2014/main" id="{9B0DDFEC-AD7E-AC56-D954-01FBE1E4AC8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031" r="18219" b="9624"/>
          <a:stretch/>
        </p:blipFill>
        <p:spPr>
          <a:xfrm>
            <a:off x="1679808" y="916206"/>
            <a:ext cx="8832384" cy="18002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3" name="矩形 42">
            <a:extLst>
              <a:ext uri="{FF2B5EF4-FFF2-40B4-BE49-F238E27FC236}">
                <a16:creationId xmlns:a16="http://schemas.microsoft.com/office/drawing/2014/main" id="{68C95850-7C59-CA15-43E0-FE998C4E9ACD}"/>
              </a:ext>
            </a:extLst>
          </p:cNvPr>
          <p:cNvSpPr/>
          <p:nvPr/>
        </p:nvSpPr>
        <p:spPr bwMode="white">
          <a:xfrm>
            <a:off x="3431704" y="2850880"/>
            <a:ext cx="4752528" cy="796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4" name="矩形 43">
            <a:extLst>
              <a:ext uri="{FF2B5EF4-FFF2-40B4-BE49-F238E27FC236}">
                <a16:creationId xmlns:a16="http://schemas.microsoft.com/office/drawing/2014/main" id="{06F06CD5-E731-5902-6E6E-3FDE1557E639}"/>
              </a:ext>
            </a:extLst>
          </p:cNvPr>
          <p:cNvSpPr/>
          <p:nvPr/>
        </p:nvSpPr>
        <p:spPr bwMode="white">
          <a:xfrm>
            <a:off x="8246137" y="2924944"/>
            <a:ext cx="2424463" cy="516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5" name="矩形 44">
            <a:extLst>
              <a:ext uri="{FF2B5EF4-FFF2-40B4-BE49-F238E27FC236}">
                <a16:creationId xmlns:a16="http://schemas.microsoft.com/office/drawing/2014/main" id="{06F06CD5-E731-5902-6E6E-3FDE1557E639}"/>
              </a:ext>
            </a:extLst>
          </p:cNvPr>
          <p:cNvSpPr/>
          <p:nvPr/>
        </p:nvSpPr>
        <p:spPr bwMode="white">
          <a:xfrm>
            <a:off x="883431" y="3934102"/>
            <a:ext cx="6004657" cy="6470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6" name="矩形 45">
            <a:extLst>
              <a:ext uri="{FF2B5EF4-FFF2-40B4-BE49-F238E27FC236}">
                <a16:creationId xmlns:a16="http://schemas.microsoft.com/office/drawing/2014/main" id="{06F06CD5-E731-5902-6E6E-3FDE1557E639}"/>
              </a:ext>
            </a:extLst>
          </p:cNvPr>
          <p:cNvSpPr/>
          <p:nvPr/>
        </p:nvSpPr>
        <p:spPr bwMode="white">
          <a:xfrm>
            <a:off x="6935473" y="3934102"/>
            <a:ext cx="3913055" cy="5524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7" name="矩形 46">
            <a:extLst>
              <a:ext uri="{FF2B5EF4-FFF2-40B4-BE49-F238E27FC236}">
                <a16:creationId xmlns:a16="http://schemas.microsoft.com/office/drawing/2014/main" id="{06F06CD5-E731-5902-6E6E-3FDE1557E639}"/>
              </a:ext>
            </a:extLst>
          </p:cNvPr>
          <p:cNvSpPr/>
          <p:nvPr/>
        </p:nvSpPr>
        <p:spPr bwMode="white">
          <a:xfrm>
            <a:off x="883431" y="4942214"/>
            <a:ext cx="1756185" cy="6470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8" name="矩形 47">
            <a:extLst>
              <a:ext uri="{FF2B5EF4-FFF2-40B4-BE49-F238E27FC236}">
                <a16:creationId xmlns:a16="http://schemas.microsoft.com/office/drawing/2014/main" id="{06F06CD5-E731-5902-6E6E-3FDE1557E639}"/>
              </a:ext>
            </a:extLst>
          </p:cNvPr>
          <p:cNvSpPr/>
          <p:nvPr/>
        </p:nvSpPr>
        <p:spPr bwMode="white">
          <a:xfrm>
            <a:off x="2701521" y="4979709"/>
            <a:ext cx="5544616" cy="5440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9" name="矩形 48">
            <a:extLst>
              <a:ext uri="{FF2B5EF4-FFF2-40B4-BE49-F238E27FC236}">
                <a16:creationId xmlns:a16="http://schemas.microsoft.com/office/drawing/2014/main" id="{06F06CD5-E731-5902-6E6E-3FDE1557E639}"/>
              </a:ext>
            </a:extLst>
          </p:cNvPr>
          <p:cNvSpPr/>
          <p:nvPr/>
        </p:nvSpPr>
        <p:spPr bwMode="white">
          <a:xfrm>
            <a:off x="8308042" y="5038370"/>
            <a:ext cx="2828518" cy="4579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0" name="矩形 49">
            <a:extLst>
              <a:ext uri="{FF2B5EF4-FFF2-40B4-BE49-F238E27FC236}">
                <a16:creationId xmlns:a16="http://schemas.microsoft.com/office/drawing/2014/main" id="{06F06CD5-E731-5902-6E6E-3FDE1557E639}"/>
              </a:ext>
            </a:extLst>
          </p:cNvPr>
          <p:cNvSpPr/>
          <p:nvPr/>
        </p:nvSpPr>
        <p:spPr bwMode="white">
          <a:xfrm>
            <a:off x="883431" y="6027784"/>
            <a:ext cx="3628393" cy="5695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17480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4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63</cp:revision>
  <dcterms:created xsi:type="dcterms:W3CDTF">2015-09-16T06:44:00Z</dcterms:created>
  <dcterms:modified xsi:type="dcterms:W3CDTF">2023-12-20T14:46:36Z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