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C9726B9-C947-20DE-7E24-60ED3C385D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3095625"/>
            <a:ext cx="108013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0EC3E7-7463-CC7A-80F7-7E78C8C70B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417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43D294-0D74-5C5F-AB52-21E0589212C0}"/>
              </a:ext>
            </a:extLst>
          </p:cNvPr>
          <p:cNvSpPr/>
          <p:nvPr/>
        </p:nvSpPr>
        <p:spPr bwMode="white">
          <a:xfrm>
            <a:off x="1617461" y="4555840"/>
            <a:ext cx="3187783" cy="316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9340396-5356-D0F3-9C68-6259778BF92E}"/>
              </a:ext>
            </a:extLst>
          </p:cNvPr>
          <p:cNvSpPr/>
          <p:nvPr/>
        </p:nvSpPr>
        <p:spPr bwMode="white">
          <a:xfrm>
            <a:off x="1617461" y="5360229"/>
            <a:ext cx="1809282" cy="28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F1BF46A-D131-4AD7-78DF-FE83BCA5204A}"/>
              </a:ext>
            </a:extLst>
          </p:cNvPr>
          <p:cNvSpPr/>
          <p:nvPr/>
        </p:nvSpPr>
        <p:spPr bwMode="white">
          <a:xfrm>
            <a:off x="1617461" y="6157436"/>
            <a:ext cx="1199008" cy="272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774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43C74B-3FB9-8769-8DC1-611C7F6A94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2EF4AE-5701-CEF8-14B3-1B26F136E4BB}"/>
              </a:ext>
            </a:extLst>
          </p:cNvPr>
          <p:cNvSpPr/>
          <p:nvPr/>
        </p:nvSpPr>
        <p:spPr bwMode="white">
          <a:xfrm>
            <a:off x="681904" y="2346103"/>
            <a:ext cx="4542857" cy="429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2D3D82-935A-0FBF-190C-2743AC627141}"/>
              </a:ext>
            </a:extLst>
          </p:cNvPr>
          <p:cNvSpPr/>
          <p:nvPr/>
        </p:nvSpPr>
        <p:spPr bwMode="white">
          <a:xfrm>
            <a:off x="681904" y="3414849"/>
            <a:ext cx="2447619" cy="372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1DDDFC-FC55-D4EE-1F94-6A9A4AF0C164}"/>
              </a:ext>
            </a:extLst>
          </p:cNvPr>
          <p:cNvSpPr/>
          <p:nvPr/>
        </p:nvSpPr>
        <p:spPr bwMode="white">
          <a:xfrm>
            <a:off x="681904" y="4474054"/>
            <a:ext cx="1628571" cy="3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639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3E695C-0897-4151-42A4-C17E0611B0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608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1F681B-561A-21F9-E96A-47D7FEEA3F52}"/>
              </a:ext>
            </a:extLst>
          </p:cNvPr>
          <p:cNvSpPr/>
          <p:nvPr/>
        </p:nvSpPr>
        <p:spPr bwMode="white">
          <a:xfrm>
            <a:off x="4724586" y="4010608"/>
            <a:ext cx="333715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5C4B50-5E0F-49F0-BDCA-F643F05FBD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57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8D9DBF-E589-D93C-A4BA-06A1223D7348}"/>
              </a:ext>
            </a:extLst>
          </p:cNvPr>
          <p:cNvSpPr/>
          <p:nvPr/>
        </p:nvSpPr>
        <p:spPr bwMode="white">
          <a:xfrm>
            <a:off x="3499044" y="3505640"/>
            <a:ext cx="407846" cy="45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89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3AD6D4-06B2-54C8-AE3A-8705BA418E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82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24D373-A17E-510C-DACD-37B587346C75}"/>
              </a:ext>
            </a:extLst>
          </p:cNvPr>
          <p:cNvSpPr/>
          <p:nvPr/>
        </p:nvSpPr>
        <p:spPr bwMode="white">
          <a:xfrm>
            <a:off x="1751561" y="3413552"/>
            <a:ext cx="3343977" cy="38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ECE19F3-E178-AE46-F44B-85E140EDC298}"/>
              </a:ext>
            </a:extLst>
          </p:cNvPr>
          <p:cNvSpPr/>
          <p:nvPr/>
        </p:nvSpPr>
        <p:spPr bwMode="white">
          <a:xfrm>
            <a:off x="6273237" y="3413552"/>
            <a:ext cx="3395555" cy="38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3C1F1A2-2F76-020A-0405-F2BC527DBE6A}"/>
              </a:ext>
            </a:extLst>
          </p:cNvPr>
          <p:cNvSpPr/>
          <p:nvPr/>
        </p:nvSpPr>
        <p:spPr bwMode="white">
          <a:xfrm>
            <a:off x="1751561" y="4385014"/>
            <a:ext cx="2174874" cy="335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BCCBD5-5951-BBA8-9E68-2E038128C020}"/>
              </a:ext>
            </a:extLst>
          </p:cNvPr>
          <p:cNvSpPr/>
          <p:nvPr/>
        </p:nvSpPr>
        <p:spPr bwMode="white">
          <a:xfrm>
            <a:off x="6273237" y="4359223"/>
            <a:ext cx="3876950" cy="369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A35DB0C-6E42-630E-5301-C0920DE6376B}"/>
              </a:ext>
            </a:extLst>
          </p:cNvPr>
          <p:cNvSpPr/>
          <p:nvPr/>
        </p:nvSpPr>
        <p:spPr bwMode="white">
          <a:xfrm>
            <a:off x="1751561" y="5339283"/>
            <a:ext cx="1435589" cy="335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D3EDD00-62F9-F205-EED7-0A6535D26F8B}"/>
              </a:ext>
            </a:extLst>
          </p:cNvPr>
          <p:cNvSpPr/>
          <p:nvPr/>
        </p:nvSpPr>
        <p:spPr bwMode="white">
          <a:xfrm>
            <a:off x="6273237" y="5304895"/>
            <a:ext cx="2415572" cy="369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C871808-C3C1-8F85-6DDF-445C11A4D820}"/>
              </a:ext>
            </a:extLst>
          </p:cNvPr>
          <p:cNvSpPr/>
          <p:nvPr/>
        </p:nvSpPr>
        <p:spPr bwMode="white">
          <a:xfrm>
            <a:off x="6273237" y="6284955"/>
            <a:ext cx="1435589" cy="326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242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3CF7C2-14B3-3D85-5033-FD05CD22C4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1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376738-AD84-A96E-E8EA-584C68127C60}"/>
              </a:ext>
            </a:extLst>
          </p:cNvPr>
          <p:cNvSpPr/>
          <p:nvPr/>
        </p:nvSpPr>
        <p:spPr bwMode="white">
          <a:xfrm>
            <a:off x="681904" y="2259060"/>
            <a:ext cx="3752380" cy="409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B11EF8-F1F3-E7DA-4EAE-03E428F971C7}"/>
              </a:ext>
            </a:extLst>
          </p:cNvPr>
          <p:cNvSpPr/>
          <p:nvPr/>
        </p:nvSpPr>
        <p:spPr bwMode="white">
          <a:xfrm>
            <a:off x="5110476" y="2268594"/>
            <a:ext cx="4866666" cy="409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AE8587-798E-7377-100B-9548E69B43C5}"/>
              </a:ext>
            </a:extLst>
          </p:cNvPr>
          <p:cNvSpPr/>
          <p:nvPr/>
        </p:nvSpPr>
        <p:spPr bwMode="white">
          <a:xfrm>
            <a:off x="681904" y="3298242"/>
            <a:ext cx="2447619" cy="41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D716C8-8E73-8919-AB75-6B3F9C09780E}"/>
              </a:ext>
            </a:extLst>
          </p:cNvPr>
          <p:cNvSpPr/>
          <p:nvPr/>
        </p:nvSpPr>
        <p:spPr bwMode="white">
          <a:xfrm>
            <a:off x="5110476" y="3326844"/>
            <a:ext cx="3219047" cy="38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3459EA-24C6-540F-5D93-C900EB0DEDBD}"/>
              </a:ext>
            </a:extLst>
          </p:cNvPr>
          <p:cNvSpPr/>
          <p:nvPr/>
        </p:nvSpPr>
        <p:spPr bwMode="white">
          <a:xfrm>
            <a:off x="681904" y="4385093"/>
            <a:ext cx="1371428" cy="362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B575D0C-71CA-E551-2FCD-D0AD161B2F29}"/>
              </a:ext>
            </a:extLst>
          </p:cNvPr>
          <p:cNvSpPr/>
          <p:nvPr/>
        </p:nvSpPr>
        <p:spPr bwMode="white">
          <a:xfrm>
            <a:off x="5110476" y="4385093"/>
            <a:ext cx="2409523" cy="362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830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702BE9-6DC1-F863-7285-9EF7BF5F82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0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FF9382-8156-1A43-5932-5B4426CF6A73}"/>
              </a:ext>
            </a:extLst>
          </p:cNvPr>
          <p:cNvSpPr/>
          <p:nvPr/>
        </p:nvSpPr>
        <p:spPr bwMode="white">
          <a:xfrm>
            <a:off x="681904" y="2239245"/>
            <a:ext cx="3866666" cy="40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5A9108-F1CE-84A3-EEAB-776A78F3E76F}"/>
              </a:ext>
            </a:extLst>
          </p:cNvPr>
          <p:cNvSpPr/>
          <p:nvPr/>
        </p:nvSpPr>
        <p:spPr bwMode="white">
          <a:xfrm>
            <a:off x="6129523" y="2248773"/>
            <a:ext cx="3904761" cy="371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286F18-3E2A-CE4D-ABBE-83D915D6C6CE}"/>
              </a:ext>
            </a:extLst>
          </p:cNvPr>
          <p:cNvSpPr/>
          <p:nvPr/>
        </p:nvSpPr>
        <p:spPr bwMode="white">
          <a:xfrm>
            <a:off x="681904" y="3296871"/>
            <a:ext cx="2447619" cy="38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B19E0A-3652-E7FD-C7E9-E5457C6C153F}"/>
              </a:ext>
            </a:extLst>
          </p:cNvPr>
          <p:cNvSpPr/>
          <p:nvPr/>
        </p:nvSpPr>
        <p:spPr bwMode="white">
          <a:xfrm>
            <a:off x="6129523" y="3306399"/>
            <a:ext cx="2952380" cy="371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E266B4-90E8-459B-DB68-CB22255A9C95}"/>
              </a:ext>
            </a:extLst>
          </p:cNvPr>
          <p:cNvSpPr/>
          <p:nvPr/>
        </p:nvSpPr>
        <p:spPr bwMode="white">
          <a:xfrm>
            <a:off x="681904" y="4354497"/>
            <a:ext cx="1638095" cy="362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5D0E12E-E69A-CA2B-F52E-0510E07B5739}"/>
              </a:ext>
            </a:extLst>
          </p:cNvPr>
          <p:cNvSpPr/>
          <p:nvPr/>
        </p:nvSpPr>
        <p:spPr bwMode="white">
          <a:xfrm>
            <a:off x="6129523" y="4354497"/>
            <a:ext cx="1333333" cy="362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134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FE624C-6689-0DC7-4699-C062B820BF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B4DC476-C1D3-BAB7-15B1-00D2C1442D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22" b="51239"/>
          <a:stretch/>
        </p:blipFill>
        <p:spPr>
          <a:xfrm>
            <a:off x="4154957" y="3645024"/>
            <a:ext cx="3882086" cy="2808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61824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D086C1-3EE8-B6C0-4EE0-989038399C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2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CEC73E-432A-115E-C71B-8F1B3DD6F462}"/>
              </a:ext>
            </a:extLst>
          </p:cNvPr>
          <p:cNvSpPr/>
          <p:nvPr/>
        </p:nvSpPr>
        <p:spPr bwMode="white">
          <a:xfrm>
            <a:off x="1619773" y="3826577"/>
            <a:ext cx="3882086" cy="32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495E62-507D-4AF4-F995-57B2E176325E}"/>
              </a:ext>
            </a:extLst>
          </p:cNvPr>
          <p:cNvSpPr/>
          <p:nvPr/>
        </p:nvSpPr>
        <p:spPr bwMode="white">
          <a:xfrm>
            <a:off x="1220680" y="4640095"/>
            <a:ext cx="1407709" cy="29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2A8D2F-23CC-4E85-5221-3620969CA699}"/>
              </a:ext>
            </a:extLst>
          </p:cNvPr>
          <p:cNvSpPr/>
          <p:nvPr/>
        </p:nvSpPr>
        <p:spPr bwMode="white">
          <a:xfrm>
            <a:off x="1220680" y="5410032"/>
            <a:ext cx="1777777" cy="34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4E1029-9700-25BC-E405-405EB7EF1384}"/>
              </a:ext>
            </a:extLst>
          </p:cNvPr>
          <p:cNvSpPr/>
          <p:nvPr/>
        </p:nvSpPr>
        <p:spPr bwMode="white">
          <a:xfrm>
            <a:off x="1055440" y="6187232"/>
            <a:ext cx="5040560" cy="544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445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B79C1C-6F26-4C5F-B7D9-35EB106C55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082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54FA27-7F7D-DB58-6289-3D6FB0891DCB}"/>
              </a:ext>
            </a:extLst>
          </p:cNvPr>
          <p:cNvSpPr/>
          <p:nvPr/>
        </p:nvSpPr>
        <p:spPr bwMode="white">
          <a:xfrm>
            <a:off x="1635816" y="2987267"/>
            <a:ext cx="2469041" cy="322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3FB7B1-36B2-F9E8-BAAE-85528F39A7F2}"/>
              </a:ext>
            </a:extLst>
          </p:cNvPr>
          <p:cNvSpPr/>
          <p:nvPr/>
        </p:nvSpPr>
        <p:spPr bwMode="white">
          <a:xfrm>
            <a:off x="1232857" y="3808030"/>
            <a:ext cx="1633816" cy="293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FA1E99-6CFD-BF73-5990-BC84A7C31CAD}"/>
              </a:ext>
            </a:extLst>
          </p:cNvPr>
          <p:cNvSpPr/>
          <p:nvPr/>
        </p:nvSpPr>
        <p:spPr bwMode="white">
          <a:xfrm>
            <a:off x="1232857" y="4584824"/>
            <a:ext cx="3422983" cy="35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15A6A6-DF11-43F8-787B-491B2A81AEE0}"/>
              </a:ext>
            </a:extLst>
          </p:cNvPr>
          <p:cNvSpPr/>
          <p:nvPr/>
        </p:nvSpPr>
        <p:spPr bwMode="white">
          <a:xfrm>
            <a:off x="1210876" y="5376274"/>
            <a:ext cx="7981467" cy="1293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A9DD471-0B59-5471-B8EB-52D8593412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22" b="51239"/>
          <a:stretch/>
        </p:blipFill>
        <p:spPr>
          <a:xfrm>
            <a:off x="7933948" y="1905381"/>
            <a:ext cx="3882086" cy="2808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89042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2023-12-20T14:12:43Z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