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762" y="3067095"/>
            <a:ext cx="6390476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02F34-B231-B799-8C20-5BBB64246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6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379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FC0EE-A8FF-5207-595A-F66006136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AAD25-4B92-E71C-EDF1-CF955965F136}"/>
              </a:ext>
            </a:extLst>
          </p:cNvPr>
          <p:cNvSpPr/>
          <p:nvPr/>
        </p:nvSpPr>
        <p:spPr bwMode="white">
          <a:xfrm>
            <a:off x="681904" y="1344358"/>
            <a:ext cx="7358312" cy="56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75467-707B-C4A5-8645-F05B2D89C188}"/>
              </a:ext>
            </a:extLst>
          </p:cNvPr>
          <p:cNvSpPr/>
          <p:nvPr/>
        </p:nvSpPr>
        <p:spPr bwMode="white">
          <a:xfrm>
            <a:off x="681904" y="2480528"/>
            <a:ext cx="6854256" cy="5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5008C3-FAC2-B62A-5EE1-E78FF66AE0EB}"/>
              </a:ext>
            </a:extLst>
          </p:cNvPr>
          <p:cNvSpPr/>
          <p:nvPr/>
        </p:nvSpPr>
        <p:spPr bwMode="white">
          <a:xfrm>
            <a:off x="681904" y="3511673"/>
            <a:ext cx="7430320" cy="56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8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EA45E-8B93-C7AA-4F8B-136107E43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0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648C34-07B6-E34A-6989-F0FA49DB87B0}"/>
              </a:ext>
            </a:extLst>
          </p:cNvPr>
          <p:cNvSpPr/>
          <p:nvPr/>
        </p:nvSpPr>
        <p:spPr bwMode="white">
          <a:xfrm>
            <a:off x="6191354" y="4293097"/>
            <a:ext cx="11287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B1476A-351E-7149-3435-F4F3150F4E10}"/>
              </a:ext>
            </a:extLst>
          </p:cNvPr>
          <p:cNvSpPr/>
          <p:nvPr/>
        </p:nvSpPr>
        <p:spPr bwMode="white">
          <a:xfrm>
            <a:off x="2351584" y="5085184"/>
            <a:ext cx="194421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65B454-8B0D-37E7-44E7-26890C70F802}"/>
              </a:ext>
            </a:extLst>
          </p:cNvPr>
          <p:cNvSpPr/>
          <p:nvPr/>
        </p:nvSpPr>
        <p:spPr bwMode="white">
          <a:xfrm>
            <a:off x="4878229" y="5882599"/>
            <a:ext cx="636666" cy="3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32D6A-6BDF-9863-6ED6-3DBEF92E3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374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27452-713A-6B57-E322-C139A8E3C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6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DCA1A6-5F3F-3CA0-61F9-66604DF1B966}"/>
              </a:ext>
            </a:extLst>
          </p:cNvPr>
          <p:cNvSpPr/>
          <p:nvPr/>
        </p:nvSpPr>
        <p:spPr bwMode="white">
          <a:xfrm>
            <a:off x="1340543" y="1052736"/>
            <a:ext cx="5731308" cy="223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BE005B-51CF-A05E-3231-297C5C6C0FEA}"/>
              </a:ext>
            </a:extLst>
          </p:cNvPr>
          <p:cNvSpPr/>
          <p:nvPr/>
        </p:nvSpPr>
        <p:spPr bwMode="white">
          <a:xfrm>
            <a:off x="692110" y="3698585"/>
            <a:ext cx="6700034" cy="48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5D631A-C65F-C629-603A-8763B0AE1E6D}"/>
              </a:ext>
            </a:extLst>
          </p:cNvPr>
          <p:cNvSpPr/>
          <p:nvPr/>
        </p:nvSpPr>
        <p:spPr bwMode="white">
          <a:xfrm>
            <a:off x="692110" y="4493548"/>
            <a:ext cx="6123970" cy="32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BA12BD-E19B-B3B7-20B2-3C23C613F46F}"/>
              </a:ext>
            </a:extLst>
          </p:cNvPr>
          <p:cNvSpPr/>
          <p:nvPr/>
        </p:nvSpPr>
        <p:spPr bwMode="white">
          <a:xfrm>
            <a:off x="692110" y="5267592"/>
            <a:ext cx="7492122" cy="1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87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0C89B-559F-3A8C-286E-6DDB9AB8C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485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1A91F-C936-BC20-ABC2-197C499C7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0AC39C-A16C-A93A-4A9D-189D5FDCCFC0}"/>
              </a:ext>
            </a:extLst>
          </p:cNvPr>
          <p:cNvSpPr/>
          <p:nvPr/>
        </p:nvSpPr>
        <p:spPr bwMode="white">
          <a:xfrm>
            <a:off x="1243809" y="1477278"/>
            <a:ext cx="3000000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6C37AB-7ACF-4D95-EC87-6616D60FBA76}"/>
              </a:ext>
            </a:extLst>
          </p:cNvPr>
          <p:cNvSpPr/>
          <p:nvPr/>
        </p:nvSpPr>
        <p:spPr bwMode="white">
          <a:xfrm>
            <a:off x="681904" y="2554571"/>
            <a:ext cx="2209523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E148C-56C4-E1A6-8B15-DE4F0014D011}"/>
              </a:ext>
            </a:extLst>
          </p:cNvPr>
          <p:cNvSpPr/>
          <p:nvPr/>
        </p:nvSpPr>
        <p:spPr bwMode="white">
          <a:xfrm>
            <a:off x="681904" y="3584196"/>
            <a:ext cx="2428571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B089AB-3A19-D20D-0457-7C2D9769F803}"/>
              </a:ext>
            </a:extLst>
          </p:cNvPr>
          <p:cNvSpPr/>
          <p:nvPr/>
        </p:nvSpPr>
        <p:spPr bwMode="white">
          <a:xfrm>
            <a:off x="681904" y="4680555"/>
            <a:ext cx="7019047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FED70-B07B-82E4-43B4-D6213D38A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70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6353E-ABDC-336B-1F43-A946011B7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737E1-B553-FFE1-EA6D-828213F913F3}"/>
              </a:ext>
            </a:extLst>
          </p:cNvPr>
          <p:cNvSpPr/>
          <p:nvPr/>
        </p:nvSpPr>
        <p:spPr bwMode="white">
          <a:xfrm>
            <a:off x="1281904" y="1305805"/>
            <a:ext cx="2942857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FDB5B-3F48-19A7-A757-D66685C025D6}"/>
              </a:ext>
            </a:extLst>
          </p:cNvPr>
          <p:cNvSpPr/>
          <p:nvPr/>
        </p:nvSpPr>
        <p:spPr bwMode="white">
          <a:xfrm>
            <a:off x="681904" y="2373985"/>
            <a:ext cx="2200000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21D2C5-7BA5-AEFA-5A25-4F7A5C2E885C}"/>
              </a:ext>
            </a:extLst>
          </p:cNvPr>
          <p:cNvSpPr/>
          <p:nvPr/>
        </p:nvSpPr>
        <p:spPr bwMode="white">
          <a:xfrm>
            <a:off x="681904" y="3384940"/>
            <a:ext cx="3228571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68FECF-EB7F-6CD9-3443-9797D0016DC4}"/>
              </a:ext>
            </a:extLst>
          </p:cNvPr>
          <p:cNvSpPr/>
          <p:nvPr/>
        </p:nvSpPr>
        <p:spPr bwMode="white">
          <a:xfrm>
            <a:off x="551384" y="4405434"/>
            <a:ext cx="7992888" cy="90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2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0869D-C683-D2AE-7987-225F83243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87186-0328-0C33-324E-8160F18D3933}"/>
              </a:ext>
            </a:extLst>
          </p:cNvPr>
          <p:cNvSpPr/>
          <p:nvPr/>
        </p:nvSpPr>
        <p:spPr bwMode="white">
          <a:xfrm>
            <a:off x="1695576" y="3787663"/>
            <a:ext cx="2336846" cy="31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40BF3-C37D-F56A-B20E-DFA33C4E50AE}"/>
              </a:ext>
            </a:extLst>
          </p:cNvPr>
          <p:cNvSpPr/>
          <p:nvPr/>
        </p:nvSpPr>
        <p:spPr bwMode="white">
          <a:xfrm>
            <a:off x="1279633" y="4620252"/>
            <a:ext cx="1474708" cy="30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F1368B-51D3-782E-EE27-6BC9C1D0330C}"/>
              </a:ext>
            </a:extLst>
          </p:cNvPr>
          <p:cNvSpPr/>
          <p:nvPr/>
        </p:nvSpPr>
        <p:spPr bwMode="white">
          <a:xfrm>
            <a:off x="1279633" y="5422565"/>
            <a:ext cx="2291470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44E3B7-9313-D0C1-BEE2-4ACA00C37407}"/>
              </a:ext>
            </a:extLst>
          </p:cNvPr>
          <p:cNvSpPr/>
          <p:nvPr/>
        </p:nvSpPr>
        <p:spPr bwMode="white">
          <a:xfrm>
            <a:off x="1256944" y="6247584"/>
            <a:ext cx="5055079" cy="48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8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