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34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29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FB6CB6E-5F16-C734-C1D2-68AA5A85F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3081337"/>
            <a:ext cx="96202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68D786-1139-D7C1-65C2-50149C3B41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108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77A7EDD-D202-0782-40D5-78AEBE1CC1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988840"/>
            <a:ext cx="5864388" cy="4690810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225D6BF-C35A-CFC9-86E4-9FD991468F7C}"/>
              </a:ext>
            </a:extLst>
          </p:cNvPr>
          <p:cNvCxnSpPr/>
          <p:nvPr/>
        </p:nvCxnSpPr>
        <p:spPr>
          <a:xfrm>
            <a:off x="4655840" y="2564904"/>
            <a:ext cx="1296144" cy="1080120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0D6BB9F-42B4-F398-C5CE-79E1D9BEFF0E}"/>
              </a:ext>
            </a:extLst>
          </p:cNvPr>
          <p:cNvCxnSpPr>
            <a:cxnSpLocks/>
          </p:cNvCxnSpPr>
          <p:nvPr/>
        </p:nvCxnSpPr>
        <p:spPr>
          <a:xfrm>
            <a:off x="4663852" y="3794185"/>
            <a:ext cx="1144116" cy="2371119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9B40479-C37E-A338-D488-F30763288C43}"/>
              </a:ext>
            </a:extLst>
          </p:cNvPr>
          <p:cNvCxnSpPr>
            <a:cxnSpLocks/>
          </p:cNvCxnSpPr>
          <p:nvPr/>
        </p:nvCxnSpPr>
        <p:spPr>
          <a:xfrm>
            <a:off x="4663852" y="4941168"/>
            <a:ext cx="1144116" cy="38576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AA0A3358-FFF1-77E8-8F0E-7BD5809559EF}"/>
              </a:ext>
            </a:extLst>
          </p:cNvPr>
          <p:cNvCxnSpPr>
            <a:cxnSpLocks/>
          </p:cNvCxnSpPr>
          <p:nvPr/>
        </p:nvCxnSpPr>
        <p:spPr>
          <a:xfrm flipV="1">
            <a:off x="4727848" y="2578211"/>
            <a:ext cx="1192396" cy="3587093"/>
          </a:xfrm>
          <a:prstGeom prst="line">
            <a:avLst/>
          </a:prstGeom>
          <a:ln>
            <a:solidFill>
              <a:srgbClr val="EE12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86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ABDBD2-874D-A00D-C762-54DCFAAD6A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2111"/>
            <a:ext cx="7896280" cy="5939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96BE37-285E-FA8E-F011-E9596263C775}"/>
              </a:ext>
            </a:extLst>
          </p:cNvPr>
          <p:cNvSpPr/>
          <p:nvPr/>
        </p:nvSpPr>
        <p:spPr bwMode="white">
          <a:xfrm>
            <a:off x="6452728" y="6021289"/>
            <a:ext cx="651384" cy="494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60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18FFCE-AC54-A7A5-F97A-7639583F80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1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287B06-F777-F143-A601-676A708213EF}"/>
              </a:ext>
            </a:extLst>
          </p:cNvPr>
          <p:cNvSpPr/>
          <p:nvPr/>
        </p:nvSpPr>
        <p:spPr bwMode="white">
          <a:xfrm>
            <a:off x="4865423" y="4052213"/>
            <a:ext cx="992132" cy="45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B6FA52-AF2D-65AC-3825-A18DFE3BCC0F}"/>
              </a:ext>
            </a:extLst>
          </p:cNvPr>
          <p:cNvSpPr/>
          <p:nvPr/>
        </p:nvSpPr>
        <p:spPr bwMode="white">
          <a:xfrm>
            <a:off x="2927303" y="6246866"/>
            <a:ext cx="453766" cy="8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AE563-50EA-222A-AD8D-1C1B5DD8E5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3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C76BA0-B8C5-7B1D-B69B-5744534F4709}"/>
              </a:ext>
            </a:extLst>
          </p:cNvPr>
          <p:cNvSpPr/>
          <p:nvPr/>
        </p:nvSpPr>
        <p:spPr bwMode="white">
          <a:xfrm>
            <a:off x="9480377" y="1340768"/>
            <a:ext cx="1230100" cy="56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4E5514-CB80-07F4-2D03-DFEE4792E1F1}"/>
              </a:ext>
            </a:extLst>
          </p:cNvPr>
          <p:cNvSpPr/>
          <p:nvPr/>
        </p:nvSpPr>
        <p:spPr bwMode="white">
          <a:xfrm>
            <a:off x="3729523" y="2715120"/>
            <a:ext cx="619047" cy="37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8EC100-DCB9-D527-110C-DF03F1AEF830}"/>
              </a:ext>
            </a:extLst>
          </p:cNvPr>
          <p:cNvSpPr/>
          <p:nvPr/>
        </p:nvSpPr>
        <p:spPr bwMode="white">
          <a:xfrm>
            <a:off x="8034285" y="5191686"/>
            <a:ext cx="2419047" cy="42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609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A4F5E-44E7-3E16-373B-4A39600432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4F3528-E1A1-A87B-432B-ED6A05EFF41F}"/>
              </a:ext>
            </a:extLst>
          </p:cNvPr>
          <p:cNvSpPr/>
          <p:nvPr/>
        </p:nvSpPr>
        <p:spPr bwMode="white">
          <a:xfrm>
            <a:off x="6577142" y="1496184"/>
            <a:ext cx="1885714" cy="419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DD1042-397E-05F6-BEE8-88EC5D377C5B}"/>
              </a:ext>
            </a:extLst>
          </p:cNvPr>
          <p:cNvSpPr/>
          <p:nvPr/>
        </p:nvSpPr>
        <p:spPr bwMode="white">
          <a:xfrm>
            <a:off x="4539047" y="2725635"/>
            <a:ext cx="1857142" cy="42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FD5B5A-48F7-C79E-625D-7AEB0BB3DCC8}"/>
              </a:ext>
            </a:extLst>
          </p:cNvPr>
          <p:cNvSpPr/>
          <p:nvPr/>
        </p:nvSpPr>
        <p:spPr bwMode="white">
          <a:xfrm>
            <a:off x="2596190" y="3974146"/>
            <a:ext cx="1590476" cy="42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814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7022F9-C5E8-E9AE-0167-4106DC3C4E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265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111FC0-6395-771E-ADC4-AFF94AD49D54}"/>
              </a:ext>
            </a:extLst>
          </p:cNvPr>
          <p:cNvSpPr/>
          <p:nvPr/>
        </p:nvSpPr>
        <p:spPr bwMode="white">
          <a:xfrm>
            <a:off x="5237080" y="3024271"/>
            <a:ext cx="836496" cy="27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96B3CF-48E4-130A-31D3-142964536B98}"/>
              </a:ext>
            </a:extLst>
          </p:cNvPr>
          <p:cNvSpPr/>
          <p:nvPr/>
        </p:nvSpPr>
        <p:spPr bwMode="white">
          <a:xfrm>
            <a:off x="5237080" y="3811698"/>
            <a:ext cx="836496" cy="27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A5F8CF-F705-65A0-56A1-C999A6A2C7AD}"/>
              </a:ext>
            </a:extLst>
          </p:cNvPr>
          <p:cNvSpPr/>
          <p:nvPr/>
        </p:nvSpPr>
        <p:spPr bwMode="white">
          <a:xfrm>
            <a:off x="2857712" y="5429954"/>
            <a:ext cx="1654403" cy="27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807DC24-A465-250D-80F9-8495D233F9A8}"/>
              </a:ext>
            </a:extLst>
          </p:cNvPr>
          <p:cNvSpPr/>
          <p:nvPr/>
        </p:nvSpPr>
        <p:spPr bwMode="white">
          <a:xfrm>
            <a:off x="2711624" y="6165304"/>
            <a:ext cx="43924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62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2E9FB0-EDD8-3004-2550-C6EF65E96F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93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E6300B-9CFB-647D-A3A7-FED982B77D5E}"/>
              </a:ext>
            </a:extLst>
          </p:cNvPr>
          <p:cNvSpPr/>
          <p:nvPr/>
        </p:nvSpPr>
        <p:spPr bwMode="white">
          <a:xfrm>
            <a:off x="6329257" y="1463374"/>
            <a:ext cx="909117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57A336-B943-6CF7-99E7-B073C41F11B2}"/>
              </a:ext>
            </a:extLst>
          </p:cNvPr>
          <p:cNvSpPr/>
          <p:nvPr/>
        </p:nvSpPr>
        <p:spPr bwMode="white">
          <a:xfrm>
            <a:off x="6329257" y="2619014"/>
            <a:ext cx="909117" cy="40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45CFA0-D95B-C827-DFB7-03A56F3D3E1B}"/>
              </a:ext>
            </a:extLst>
          </p:cNvPr>
          <p:cNvSpPr/>
          <p:nvPr/>
        </p:nvSpPr>
        <p:spPr bwMode="white">
          <a:xfrm>
            <a:off x="2829153" y="4993990"/>
            <a:ext cx="2118244" cy="40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93C34C-45EA-70DA-9813-0F58BDFF3434}"/>
              </a:ext>
            </a:extLst>
          </p:cNvPr>
          <p:cNvSpPr/>
          <p:nvPr/>
        </p:nvSpPr>
        <p:spPr bwMode="white">
          <a:xfrm>
            <a:off x="2829152" y="6021288"/>
            <a:ext cx="6147167" cy="71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59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A6C945-682F-5CEA-4159-88BFF4DC06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B5F152-218A-035D-B717-2A7C13B818D5}"/>
              </a:ext>
            </a:extLst>
          </p:cNvPr>
          <p:cNvSpPr/>
          <p:nvPr/>
        </p:nvSpPr>
        <p:spPr bwMode="white">
          <a:xfrm>
            <a:off x="3645696" y="4365104"/>
            <a:ext cx="7895239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4E36B37-9B98-DC15-1FC0-D9A4963C2A0A}"/>
              </a:ext>
            </a:extLst>
          </p:cNvPr>
          <p:cNvSpPr/>
          <p:nvPr/>
        </p:nvSpPr>
        <p:spPr bwMode="white">
          <a:xfrm>
            <a:off x="983432" y="5445224"/>
            <a:ext cx="1593710" cy="64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72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A25803-3CAC-87D1-DFE2-56E86C2FF5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92"/>
          <a:stretch/>
        </p:blipFill>
        <p:spPr>
          <a:xfrm>
            <a:off x="720000" y="972000"/>
            <a:ext cx="10632584" cy="517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FBD154-9AB9-1A30-AC3C-AFDE04EFD26B}"/>
              </a:ext>
            </a:extLst>
          </p:cNvPr>
          <p:cNvSpPr/>
          <p:nvPr/>
        </p:nvSpPr>
        <p:spPr bwMode="white">
          <a:xfrm>
            <a:off x="3287688" y="3228486"/>
            <a:ext cx="2520280" cy="7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E0948C-F035-30B4-FFE5-4AD0E4FD1506}"/>
              </a:ext>
            </a:extLst>
          </p:cNvPr>
          <p:cNvSpPr/>
          <p:nvPr/>
        </p:nvSpPr>
        <p:spPr bwMode="white">
          <a:xfrm>
            <a:off x="3431704" y="5157192"/>
            <a:ext cx="7023249" cy="61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16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A25803-3CAC-87D1-DFE2-56E86C2FF5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58"/>
          <a:stretch/>
        </p:blipFill>
        <p:spPr>
          <a:xfrm>
            <a:off x="551384" y="1196752"/>
            <a:ext cx="10801200" cy="307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79BEF8B-7E2D-95F0-2098-359DE125C1FA}"/>
              </a:ext>
            </a:extLst>
          </p:cNvPr>
          <p:cNvSpPr/>
          <p:nvPr/>
        </p:nvSpPr>
        <p:spPr bwMode="white">
          <a:xfrm>
            <a:off x="3143672" y="3284984"/>
            <a:ext cx="288032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08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2023-12-20T13:39:12Z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