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7902A50-A038-D49B-9CC0-E1242A0FF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1844824"/>
            <a:ext cx="7886700" cy="10382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9F2905C-E79F-E57F-CF54-01B50207C7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387" y="4077072"/>
            <a:ext cx="59912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F3FE5B-98FC-CA0A-788A-87344A2431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82D84C-23F0-8F57-8CCA-93C51466D5F5}"/>
              </a:ext>
            </a:extLst>
          </p:cNvPr>
          <p:cNvSpPr/>
          <p:nvPr/>
        </p:nvSpPr>
        <p:spPr bwMode="white">
          <a:xfrm>
            <a:off x="681904" y="1362727"/>
            <a:ext cx="5685714" cy="4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300BD1-BA6F-ABD1-9D46-84BE81EB73E3}"/>
              </a:ext>
            </a:extLst>
          </p:cNvPr>
          <p:cNvSpPr/>
          <p:nvPr/>
        </p:nvSpPr>
        <p:spPr bwMode="white">
          <a:xfrm>
            <a:off x="681904" y="2411019"/>
            <a:ext cx="6761904" cy="4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D6B7BA-40B3-6986-30C8-6EF0270CD6B7}"/>
              </a:ext>
            </a:extLst>
          </p:cNvPr>
          <p:cNvSpPr/>
          <p:nvPr/>
        </p:nvSpPr>
        <p:spPr bwMode="white">
          <a:xfrm>
            <a:off x="681904" y="3449782"/>
            <a:ext cx="10166624" cy="62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E3914A0-5498-337F-259A-B28290BB72EF}"/>
              </a:ext>
            </a:extLst>
          </p:cNvPr>
          <p:cNvSpPr/>
          <p:nvPr/>
        </p:nvSpPr>
        <p:spPr bwMode="white">
          <a:xfrm>
            <a:off x="681904" y="4545724"/>
            <a:ext cx="7718352" cy="62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495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E470B1-19E4-1317-60BD-9C4254EE30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6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87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339975-6056-D1EB-FDB5-84B5987081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E2D2E5-60F2-A01C-0B12-485FC78DF168}"/>
              </a:ext>
            </a:extLst>
          </p:cNvPr>
          <p:cNvSpPr/>
          <p:nvPr/>
        </p:nvSpPr>
        <p:spPr bwMode="white">
          <a:xfrm>
            <a:off x="681904" y="1334401"/>
            <a:ext cx="4380952" cy="37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8E62B3-1AEF-A861-13A8-2A3DE1BCE6B7}"/>
              </a:ext>
            </a:extLst>
          </p:cNvPr>
          <p:cNvSpPr/>
          <p:nvPr/>
        </p:nvSpPr>
        <p:spPr bwMode="white">
          <a:xfrm>
            <a:off x="681904" y="2421605"/>
            <a:ext cx="4390476" cy="362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328FB3-721B-F440-3B21-94D559219CD7}"/>
              </a:ext>
            </a:extLst>
          </p:cNvPr>
          <p:cNvSpPr/>
          <p:nvPr/>
        </p:nvSpPr>
        <p:spPr bwMode="white">
          <a:xfrm>
            <a:off x="672000" y="3356991"/>
            <a:ext cx="7152192" cy="71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47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CCCE1A-8FDF-2D95-CF01-AD101B0F9C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30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4C7E9C-332F-B4E5-3985-56F89ACD5AE8}"/>
              </a:ext>
            </a:extLst>
          </p:cNvPr>
          <p:cNvSpPr/>
          <p:nvPr/>
        </p:nvSpPr>
        <p:spPr bwMode="white">
          <a:xfrm>
            <a:off x="6384032" y="3851998"/>
            <a:ext cx="1156225" cy="5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766599-5507-BE48-C795-A9F46396170C}"/>
              </a:ext>
            </a:extLst>
          </p:cNvPr>
          <p:cNvSpPr/>
          <p:nvPr/>
        </p:nvSpPr>
        <p:spPr bwMode="white">
          <a:xfrm>
            <a:off x="3532626" y="4974835"/>
            <a:ext cx="1051205" cy="542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3A6DAB-46F0-8C26-D35D-906FCE0C03EF}"/>
              </a:ext>
            </a:extLst>
          </p:cNvPr>
          <p:cNvSpPr/>
          <p:nvPr/>
        </p:nvSpPr>
        <p:spPr bwMode="white">
          <a:xfrm>
            <a:off x="7496537" y="4989417"/>
            <a:ext cx="918111" cy="42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5A046-6C19-E59B-B2F2-82CC007746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410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4F4DD-8D87-FAA9-7D58-382609B1F7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7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8100EB-10AD-ACF2-466F-18B15796FA83}"/>
              </a:ext>
            </a:extLst>
          </p:cNvPr>
          <p:cNvSpPr/>
          <p:nvPr/>
        </p:nvSpPr>
        <p:spPr bwMode="white">
          <a:xfrm>
            <a:off x="5110476" y="5680845"/>
            <a:ext cx="2085714" cy="4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54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B076BC-3380-9315-DE34-C319874B51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1BC80D-7D72-1A3B-14C8-95C7A7F2B4B7}"/>
              </a:ext>
            </a:extLst>
          </p:cNvPr>
          <p:cNvSpPr/>
          <p:nvPr/>
        </p:nvSpPr>
        <p:spPr bwMode="white">
          <a:xfrm>
            <a:off x="10805714" y="1553489"/>
            <a:ext cx="600000" cy="5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44CD21-81F0-3EE5-3CAD-BAD40601FF07}"/>
              </a:ext>
            </a:extLst>
          </p:cNvPr>
          <p:cNvSpPr/>
          <p:nvPr/>
        </p:nvSpPr>
        <p:spPr bwMode="white">
          <a:xfrm>
            <a:off x="1339047" y="2840393"/>
            <a:ext cx="628571" cy="54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88F25E-E7C3-0C24-35F3-F450A9B218F0}"/>
              </a:ext>
            </a:extLst>
          </p:cNvPr>
          <p:cNvSpPr/>
          <p:nvPr/>
        </p:nvSpPr>
        <p:spPr bwMode="white">
          <a:xfrm>
            <a:off x="7005714" y="5557189"/>
            <a:ext cx="933333" cy="4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40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6CF360-9A7B-171B-2883-CC01DA5192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1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4A2C7F-22BB-FA8B-92D4-1E7877A76D36}"/>
              </a:ext>
            </a:extLst>
          </p:cNvPr>
          <p:cNvSpPr/>
          <p:nvPr/>
        </p:nvSpPr>
        <p:spPr bwMode="white">
          <a:xfrm>
            <a:off x="7443809" y="2669755"/>
            <a:ext cx="961904" cy="42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7BD6F9-5BF1-F78F-1C69-14ABDA2D9D1C}"/>
              </a:ext>
            </a:extLst>
          </p:cNvPr>
          <p:cNvSpPr/>
          <p:nvPr/>
        </p:nvSpPr>
        <p:spPr bwMode="white">
          <a:xfrm>
            <a:off x="7786666" y="3842922"/>
            <a:ext cx="942857" cy="42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8B2EF2-25EF-072F-FFCA-2131857430C1}"/>
              </a:ext>
            </a:extLst>
          </p:cNvPr>
          <p:cNvSpPr/>
          <p:nvPr/>
        </p:nvSpPr>
        <p:spPr bwMode="white">
          <a:xfrm>
            <a:off x="7158095" y="5016090"/>
            <a:ext cx="2190475" cy="42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C2B6F3-507E-27AE-B7F2-8195A687D643}"/>
              </a:ext>
            </a:extLst>
          </p:cNvPr>
          <p:cNvSpPr/>
          <p:nvPr/>
        </p:nvSpPr>
        <p:spPr bwMode="white">
          <a:xfrm>
            <a:off x="6805714" y="6179720"/>
            <a:ext cx="1295238" cy="42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51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D3EB9C-A615-2383-7B43-935F230FF0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8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65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EC0B17-50EA-F95A-40AB-CA53310EAB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76DA11-F075-00FB-A72C-F32C4B36669A}"/>
              </a:ext>
            </a:extLst>
          </p:cNvPr>
          <p:cNvSpPr/>
          <p:nvPr/>
        </p:nvSpPr>
        <p:spPr bwMode="white">
          <a:xfrm>
            <a:off x="551384" y="1196752"/>
            <a:ext cx="9663853" cy="52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47EB09-BE8D-4A03-EA84-AE8C38C9EC4A}"/>
              </a:ext>
            </a:extLst>
          </p:cNvPr>
          <p:cNvSpPr/>
          <p:nvPr/>
        </p:nvSpPr>
        <p:spPr bwMode="white">
          <a:xfrm>
            <a:off x="681904" y="2354562"/>
            <a:ext cx="3469880" cy="52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BD9B43-C813-9F55-E3CF-70CE89EE054F}"/>
              </a:ext>
            </a:extLst>
          </p:cNvPr>
          <p:cNvSpPr/>
          <p:nvPr/>
        </p:nvSpPr>
        <p:spPr bwMode="white">
          <a:xfrm>
            <a:off x="681904" y="3422473"/>
            <a:ext cx="9533333" cy="4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E91CBA-374B-96BB-CEA2-5BA81BF9F9AC}"/>
              </a:ext>
            </a:extLst>
          </p:cNvPr>
          <p:cNvSpPr/>
          <p:nvPr/>
        </p:nvSpPr>
        <p:spPr bwMode="white">
          <a:xfrm>
            <a:off x="681904" y="4490383"/>
            <a:ext cx="3973936" cy="59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62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C30FCA-01BC-9731-FE43-8DA2EA2D1A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45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2023-12-20T13:57:34Z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