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190" y="3086143"/>
            <a:ext cx="7847619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6D3F2-76C6-3DCC-099E-65DF9C2F70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245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5E6FEA-B579-C6DB-7FA6-73671A9F84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2271FD-4521-3B6C-4AEA-E7C7D8EAC932}"/>
              </a:ext>
            </a:extLst>
          </p:cNvPr>
          <p:cNvSpPr/>
          <p:nvPr/>
        </p:nvSpPr>
        <p:spPr bwMode="white">
          <a:xfrm>
            <a:off x="681904" y="1400691"/>
            <a:ext cx="4117952" cy="52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BDE761-7782-9272-C26B-5CD8F2F0C79F}"/>
              </a:ext>
            </a:extLst>
          </p:cNvPr>
          <p:cNvSpPr/>
          <p:nvPr/>
        </p:nvSpPr>
        <p:spPr bwMode="white">
          <a:xfrm>
            <a:off x="681904" y="2439077"/>
            <a:ext cx="3829920" cy="49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1AEC04-E3C7-FBC2-28BA-F75A01405592}"/>
              </a:ext>
            </a:extLst>
          </p:cNvPr>
          <p:cNvSpPr/>
          <p:nvPr/>
        </p:nvSpPr>
        <p:spPr bwMode="white">
          <a:xfrm>
            <a:off x="479376" y="3429000"/>
            <a:ext cx="676875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ABD0660-63AA-EB61-01D1-FB55A7980217}"/>
              </a:ext>
            </a:extLst>
          </p:cNvPr>
          <p:cNvSpPr/>
          <p:nvPr/>
        </p:nvSpPr>
        <p:spPr bwMode="white">
          <a:xfrm>
            <a:off x="720000" y="4381647"/>
            <a:ext cx="10128527" cy="166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F8037CB-FD1C-A36D-BB54-B7124632BB34}"/>
              </a:ext>
            </a:extLst>
          </p:cNvPr>
          <p:cNvSpPr/>
          <p:nvPr/>
        </p:nvSpPr>
        <p:spPr bwMode="white">
          <a:xfrm>
            <a:off x="8184232" y="1172056"/>
            <a:ext cx="2592288" cy="254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70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4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28D8E8-28AE-F9F8-A299-99DF2AF0A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90A460-7533-3092-59B4-314B1874810A}"/>
              </a:ext>
            </a:extLst>
          </p:cNvPr>
          <p:cNvSpPr/>
          <p:nvPr/>
        </p:nvSpPr>
        <p:spPr bwMode="white">
          <a:xfrm>
            <a:off x="3226243" y="6143494"/>
            <a:ext cx="433631" cy="43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96D7A2-C94B-0F7D-2FB1-1DEFB2058B88}"/>
              </a:ext>
            </a:extLst>
          </p:cNvPr>
          <p:cNvSpPr/>
          <p:nvPr/>
        </p:nvSpPr>
        <p:spPr bwMode="white">
          <a:xfrm>
            <a:off x="7320019" y="6194988"/>
            <a:ext cx="367484" cy="32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FFBE5-BF0A-FFF3-C613-B0BCD94404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85CE52-A93A-174B-51DC-075F98583651}"/>
              </a:ext>
            </a:extLst>
          </p:cNvPr>
          <p:cNvSpPr/>
          <p:nvPr/>
        </p:nvSpPr>
        <p:spPr bwMode="white">
          <a:xfrm>
            <a:off x="1958095" y="3336761"/>
            <a:ext cx="561904" cy="57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B4821D-72EA-E0EC-0C59-A1098E92BE5C}"/>
              </a:ext>
            </a:extLst>
          </p:cNvPr>
          <p:cNvSpPr/>
          <p:nvPr/>
        </p:nvSpPr>
        <p:spPr bwMode="white">
          <a:xfrm>
            <a:off x="7605714" y="3336761"/>
            <a:ext cx="552380" cy="57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8AA8B5-9DD8-560B-A0BD-598ECFAE66EC}"/>
              </a:ext>
            </a:extLst>
          </p:cNvPr>
          <p:cNvSpPr/>
          <p:nvPr/>
        </p:nvSpPr>
        <p:spPr bwMode="white">
          <a:xfrm>
            <a:off x="3729523" y="5529887"/>
            <a:ext cx="933333" cy="4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31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4E82C5-0A7C-CBC5-E9D7-186FE706F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5805"/>
            <a:ext cx="7824272" cy="608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FFEABB-E76E-9E7A-ED7A-2DA71F6A21BA}"/>
              </a:ext>
            </a:extLst>
          </p:cNvPr>
          <p:cNvSpPr/>
          <p:nvPr/>
        </p:nvSpPr>
        <p:spPr bwMode="white">
          <a:xfrm>
            <a:off x="4167794" y="2708920"/>
            <a:ext cx="560054" cy="62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26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D1145-7563-227D-6139-DE885786B9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9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096AB2-E0F7-39C6-C68F-F2FF98E0569C}"/>
              </a:ext>
            </a:extLst>
          </p:cNvPr>
          <p:cNvSpPr/>
          <p:nvPr/>
        </p:nvSpPr>
        <p:spPr bwMode="white">
          <a:xfrm>
            <a:off x="2281904" y="3679399"/>
            <a:ext cx="371428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33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4C81A-BA4A-EE2E-0A3E-316CC8924B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61FAF1-32CB-1277-13A4-9223C65FF246}"/>
              </a:ext>
            </a:extLst>
          </p:cNvPr>
          <p:cNvSpPr/>
          <p:nvPr/>
        </p:nvSpPr>
        <p:spPr bwMode="white">
          <a:xfrm>
            <a:off x="8186666" y="2438700"/>
            <a:ext cx="409523" cy="4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46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DE592-DD55-688D-DF00-8902933A82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A1E6953-A32B-6AD5-B290-2E6E6F764E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 b="9381"/>
          <a:stretch/>
        </p:blipFill>
        <p:spPr>
          <a:xfrm>
            <a:off x="1919536" y="3284984"/>
            <a:ext cx="8544352" cy="2885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932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98C72F-604B-82C3-797E-199DD33A36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D7C18E-ED7D-1112-B015-57C10D60B3C5}"/>
              </a:ext>
            </a:extLst>
          </p:cNvPr>
          <p:cNvSpPr/>
          <p:nvPr/>
        </p:nvSpPr>
        <p:spPr bwMode="white">
          <a:xfrm>
            <a:off x="4167619" y="1181585"/>
            <a:ext cx="638095" cy="5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578226-E167-9928-8EFC-D268DFC4F98D}"/>
              </a:ext>
            </a:extLst>
          </p:cNvPr>
          <p:cNvSpPr/>
          <p:nvPr/>
        </p:nvSpPr>
        <p:spPr bwMode="white">
          <a:xfrm>
            <a:off x="2855640" y="2132856"/>
            <a:ext cx="8136904" cy="744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9203BD6-A0ED-0A58-E811-30ACF204CEF7}"/>
              </a:ext>
            </a:extLst>
          </p:cNvPr>
          <p:cNvSpPr/>
          <p:nvPr/>
        </p:nvSpPr>
        <p:spPr bwMode="white">
          <a:xfrm>
            <a:off x="2207568" y="3237941"/>
            <a:ext cx="8424936" cy="75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5602C00-3B59-AD79-4613-16FE5DF155C0}"/>
              </a:ext>
            </a:extLst>
          </p:cNvPr>
          <p:cNvSpPr/>
          <p:nvPr/>
        </p:nvSpPr>
        <p:spPr bwMode="white">
          <a:xfrm>
            <a:off x="2348571" y="4515895"/>
            <a:ext cx="1209523" cy="56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8A1E6953-A32B-6AD5-B290-2E6E6F764E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 b="9381"/>
          <a:stretch/>
        </p:blipFill>
        <p:spPr>
          <a:xfrm>
            <a:off x="5186665" y="4383394"/>
            <a:ext cx="5808048" cy="196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535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7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A010B-FA65-F5A7-1A51-33487051DF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7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3E977E-E270-DAFD-FD72-72BF2F61E540}"/>
              </a:ext>
            </a:extLst>
          </p:cNvPr>
          <p:cNvSpPr/>
          <p:nvPr/>
        </p:nvSpPr>
        <p:spPr bwMode="white">
          <a:xfrm>
            <a:off x="1595844" y="4683340"/>
            <a:ext cx="2915980" cy="40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E72529-A35F-E267-908B-DAA315517155}"/>
              </a:ext>
            </a:extLst>
          </p:cNvPr>
          <p:cNvSpPr/>
          <p:nvPr/>
        </p:nvSpPr>
        <p:spPr bwMode="white">
          <a:xfrm>
            <a:off x="1573577" y="5470144"/>
            <a:ext cx="7762783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D1872C2-AAD0-2E79-46FA-8BE97157355D}"/>
              </a:ext>
            </a:extLst>
          </p:cNvPr>
          <p:cNvSpPr/>
          <p:nvPr/>
        </p:nvSpPr>
        <p:spPr bwMode="white">
          <a:xfrm>
            <a:off x="1573577" y="6316329"/>
            <a:ext cx="1833335" cy="31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3E977E-E270-DAFD-FD72-72BF2F61E540}"/>
              </a:ext>
            </a:extLst>
          </p:cNvPr>
          <p:cNvSpPr/>
          <p:nvPr/>
        </p:nvSpPr>
        <p:spPr bwMode="white">
          <a:xfrm>
            <a:off x="4511824" y="4674898"/>
            <a:ext cx="4824536" cy="40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10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