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4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B1536D-066D-7FB2-9378-8E598D4E7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1628800"/>
            <a:ext cx="6800850" cy="11144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91CCE44-7CF2-EA31-51FE-054E7D742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0" y="4005064"/>
            <a:ext cx="59817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A67F2-8D41-6CE1-A328-B802AA200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3FD2F4-9D4C-086C-E68F-749960D14B18}"/>
              </a:ext>
            </a:extLst>
          </p:cNvPr>
          <p:cNvSpPr/>
          <p:nvPr/>
        </p:nvSpPr>
        <p:spPr bwMode="white">
          <a:xfrm>
            <a:off x="3719736" y="3501008"/>
            <a:ext cx="244827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C9705C-A157-5001-FD63-7778C7F5BCF4}"/>
              </a:ext>
            </a:extLst>
          </p:cNvPr>
          <p:cNvSpPr/>
          <p:nvPr/>
        </p:nvSpPr>
        <p:spPr bwMode="white">
          <a:xfrm>
            <a:off x="7392144" y="3501008"/>
            <a:ext cx="302433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EDD61F9-D632-1D62-80B3-9C659A005559}"/>
              </a:ext>
            </a:extLst>
          </p:cNvPr>
          <p:cNvSpPr/>
          <p:nvPr/>
        </p:nvSpPr>
        <p:spPr bwMode="white">
          <a:xfrm>
            <a:off x="3719737" y="5840129"/>
            <a:ext cx="2274488" cy="52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D0C185C-FA14-8B48-9754-A66D9A949587}"/>
              </a:ext>
            </a:extLst>
          </p:cNvPr>
          <p:cNvSpPr/>
          <p:nvPr/>
        </p:nvSpPr>
        <p:spPr bwMode="white">
          <a:xfrm>
            <a:off x="7392144" y="5733256"/>
            <a:ext cx="302433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9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4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3408D-1972-1C31-9EE9-2A76BC516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0F5DE8-C957-F56F-8F82-458E040C45C4}"/>
              </a:ext>
            </a:extLst>
          </p:cNvPr>
          <p:cNvSpPr/>
          <p:nvPr/>
        </p:nvSpPr>
        <p:spPr bwMode="white">
          <a:xfrm>
            <a:off x="5359976" y="3320125"/>
            <a:ext cx="1835508" cy="35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449B9-4231-BB18-B10E-2E2D8A5D44B5}"/>
              </a:ext>
            </a:extLst>
          </p:cNvPr>
          <p:cNvSpPr/>
          <p:nvPr/>
        </p:nvSpPr>
        <p:spPr bwMode="white">
          <a:xfrm>
            <a:off x="1759858" y="6125269"/>
            <a:ext cx="1811875" cy="35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6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3D59C-94CE-A808-AE28-F9EFC1782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933A4-1C2E-1804-F093-8A8A752847C2}"/>
              </a:ext>
            </a:extLst>
          </p:cNvPr>
          <p:cNvSpPr/>
          <p:nvPr/>
        </p:nvSpPr>
        <p:spPr bwMode="white">
          <a:xfrm>
            <a:off x="3778655" y="5210014"/>
            <a:ext cx="2226768" cy="37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F12B6C-16FB-6F58-DA9C-4C7CE249DE6D}"/>
              </a:ext>
            </a:extLst>
          </p:cNvPr>
          <p:cNvSpPr/>
          <p:nvPr/>
        </p:nvSpPr>
        <p:spPr bwMode="white">
          <a:xfrm>
            <a:off x="2316551" y="6210656"/>
            <a:ext cx="2226768" cy="3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77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870BD-D78D-D899-4C6E-9EAF4C5C2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D4B0C5-97B5-2D36-DC23-6B04E726768C}"/>
              </a:ext>
            </a:extLst>
          </p:cNvPr>
          <p:cNvSpPr/>
          <p:nvPr/>
        </p:nvSpPr>
        <p:spPr bwMode="white">
          <a:xfrm>
            <a:off x="4655840" y="4005064"/>
            <a:ext cx="1094902" cy="4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FFABCC-03DF-438D-37C2-AA36CCAD44F2}"/>
              </a:ext>
            </a:extLst>
          </p:cNvPr>
          <p:cNvSpPr/>
          <p:nvPr/>
        </p:nvSpPr>
        <p:spPr bwMode="white">
          <a:xfrm>
            <a:off x="1752747" y="5013176"/>
            <a:ext cx="1032752" cy="45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C66A11-3AEC-41D7-1EA3-009BE251285C}"/>
              </a:ext>
            </a:extLst>
          </p:cNvPr>
          <p:cNvSpPr/>
          <p:nvPr/>
        </p:nvSpPr>
        <p:spPr bwMode="white">
          <a:xfrm>
            <a:off x="5445611" y="5013177"/>
            <a:ext cx="1094902" cy="54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8D63EBE-C8DB-61DF-35E5-0726F629B7FA}"/>
              </a:ext>
            </a:extLst>
          </p:cNvPr>
          <p:cNvSpPr/>
          <p:nvPr/>
        </p:nvSpPr>
        <p:spPr bwMode="white">
          <a:xfrm>
            <a:off x="1799692" y="6113739"/>
            <a:ext cx="524198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38DE1-FF37-E373-6273-C78AF1930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E1863-CCA8-9D8E-5C1A-3D1E1FEBD7B7}"/>
              </a:ext>
            </a:extLst>
          </p:cNvPr>
          <p:cNvSpPr/>
          <p:nvPr/>
        </p:nvSpPr>
        <p:spPr bwMode="white">
          <a:xfrm>
            <a:off x="5920000" y="1440164"/>
            <a:ext cx="657142" cy="42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76BD5-293C-A5D3-ECC1-02F028BAA64E}"/>
              </a:ext>
            </a:extLst>
          </p:cNvPr>
          <p:cNvSpPr/>
          <p:nvPr/>
        </p:nvSpPr>
        <p:spPr bwMode="white">
          <a:xfrm>
            <a:off x="3243809" y="2653569"/>
            <a:ext cx="1257142" cy="42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0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47832-ED8E-8519-971F-6F63D465DF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1"/>
          <a:stretch/>
        </p:blipFill>
        <p:spPr>
          <a:xfrm>
            <a:off x="720000" y="971999"/>
            <a:ext cx="10272544" cy="558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EA09F-7BDB-250A-8549-D4484B9F2E6C}"/>
              </a:ext>
            </a:extLst>
          </p:cNvPr>
          <p:cNvSpPr/>
          <p:nvPr/>
        </p:nvSpPr>
        <p:spPr bwMode="white">
          <a:xfrm>
            <a:off x="1799696" y="2276872"/>
            <a:ext cx="767912" cy="4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69BBB-32CD-0FB8-632B-DB5FB7B779C7}"/>
              </a:ext>
            </a:extLst>
          </p:cNvPr>
          <p:cNvSpPr/>
          <p:nvPr/>
        </p:nvSpPr>
        <p:spPr bwMode="white">
          <a:xfrm>
            <a:off x="3012912" y="3423501"/>
            <a:ext cx="778832" cy="65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5E3077-209A-2A9C-C437-FCB408050258}"/>
              </a:ext>
            </a:extLst>
          </p:cNvPr>
          <p:cNvSpPr/>
          <p:nvPr/>
        </p:nvSpPr>
        <p:spPr bwMode="white">
          <a:xfrm>
            <a:off x="8112224" y="3389481"/>
            <a:ext cx="792088" cy="68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A7413-36F7-756C-EB8D-706DC7B40CF9}"/>
              </a:ext>
            </a:extLst>
          </p:cNvPr>
          <p:cNvSpPr/>
          <p:nvPr/>
        </p:nvSpPr>
        <p:spPr bwMode="white">
          <a:xfrm>
            <a:off x="5882531" y="4651857"/>
            <a:ext cx="717525" cy="57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7384CA-F00D-34A2-1980-8CF96E1BD9B7}"/>
              </a:ext>
            </a:extLst>
          </p:cNvPr>
          <p:cNvSpPr/>
          <p:nvPr/>
        </p:nvSpPr>
        <p:spPr bwMode="white">
          <a:xfrm>
            <a:off x="1799696" y="5733256"/>
            <a:ext cx="14159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66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47832-ED8E-8519-971F-6F63D465DF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9"/>
          <a:stretch/>
        </p:blipFill>
        <p:spPr>
          <a:xfrm>
            <a:off x="695400" y="1268760"/>
            <a:ext cx="10513168" cy="237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922659-D41D-0073-76F2-923FAC961182}"/>
              </a:ext>
            </a:extLst>
          </p:cNvPr>
          <p:cNvSpPr/>
          <p:nvPr/>
        </p:nvSpPr>
        <p:spPr bwMode="white">
          <a:xfrm>
            <a:off x="7536160" y="1454865"/>
            <a:ext cx="1296144" cy="61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D31A77-F315-55A5-80ED-368B67D507C0}"/>
              </a:ext>
            </a:extLst>
          </p:cNvPr>
          <p:cNvSpPr/>
          <p:nvPr/>
        </p:nvSpPr>
        <p:spPr bwMode="white">
          <a:xfrm>
            <a:off x="6240016" y="2492896"/>
            <a:ext cx="15841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2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2DEAA-19B1-4DB1-A903-38A0C5536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871471-85AB-581B-BB72-B8227848A3AF}"/>
              </a:ext>
            </a:extLst>
          </p:cNvPr>
          <p:cNvSpPr/>
          <p:nvPr/>
        </p:nvSpPr>
        <p:spPr bwMode="white">
          <a:xfrm>
            <a:off x="1631504" y="3216061"/>
            <a:ext cx="1461733" cy="44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C67074-3F11-086E-BA68-2A53A9395AE2}"/>
              </a:ext>
            </a:extLst>
          </p:cNvPr>
          <p:cNvSpPr/>
          <p:nvPr/>
        </p:nvSpPr>
        <p:spPr bwMode="white">
          <a:xfrm>
            <a:off x="4311437" y="3216061"/>
            <a:ext cx="2576651" cy="49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3CAEB2-B9CB-D33F-6ACB-EDB17B260802}"/>
              </a:ext>
            </a:extLst>
          </p:cNvPr>
          <p:cNvSpPr/>
          <p:nvPr/>
        </p:nvSpPr>
        <p:spPr bwMode="white">
          <a:xfrm>
            <a:off x="2423592" y="5005372"/>
            <a:ext cx="3168352" cy="61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71DF6D9-5B7A-7F39-88AF-CF7D1B1AF0E2}"/>
              </a:ext>
            </a:extLst>
          </p:cNvPr>
          <p:cNvSpPr/>
          <p:nvPr/>
        </p:nvSpPr>
        <p:spPr bwMode="white">
          <a:xfrm>
            <a:off x="6528048" y="5043472"/>
            <a:ext cx="1538035" cy="49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E33D071-275B-C42B-CC32-2289A9D0FDC8}"/>
              </a:ext>
            </a:extLst>
          </p:cNvPr>
          <p:cNvSpPr/>
          <p:nvPr/>
        </p:nvSpPr>
        <p:spPr bwMode="white">
          <a:xfrm>
            <a:off x="1487488" y="6030274"/>
            <a:ext cx="2562347" cy="44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90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" grpId="0" animBg="1"/>
      <p:bldP spid="21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03ADC-F0A4-331A-D7DB-9B83DE990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55BC7-BCAA-7505-6CB6-60960B8E12A6}"/>
              </a:ext>
            </a:extLst>
          </p:cNvPr>
          <p:cNvSpPr/>
          <p:nvPr/>
        </p:nvSpPr>
        <p:spPr bwMode="white">
          <a:xfrm>
            <a:off x="3935760" y="2492896"/>
            <a:ext cx="3528392" cy="63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A3A03B-D954-B6AF-FF28-82C698300AE0}"/>
              </a:ext>
            </a:extLst>
          </p:cNvPr>
          <p:cNvSpPr/>
          <p:nvPr/>
        </p:nvSpPr>
        <p:spPr bwMode="white">
          <a:xfrm>
            <a:off x="8681904" y="2591888"/>
            <a:ext cx="1866666" cy="5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5030BB-5E6D-6C86-A151-7E07779032CD}"/>
              </a:ext>
            </a:extLst>
          </p:cNvPr>
          <p:cNvSpPr/>
          <p:nvPr/>
        </p:nvSpPr>
        <p:spPr bwMode="white">
          <a:xfrm>
            <a:off x="1805714" y="3732503"/>
            <a:ext cx="3282174" cy="61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73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45219-529F-48BB-B409-98CDD665D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51B1A2-FCB5-8E2C-2F69-1F33F83A6097}"/>
              </a:ext>
            </a:extLst>
          </p:cNvPr>
          <p:cNvSpPr/>
          <p:nvPr/>
        </p:nvSpPr>
        <p:spPr bwMode="white">
          <a:xfrm>
            <a:off x="7005714" y="4220059"/>
            <a:ext cx="342858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640FF2-45A3-F6D7-4843-D638E8350A4A}"/>
              </a:ext>
            </a:extLst>
          </p:cNvPr>
          <p:cNvSpPr/>
          <p:nvPr/>
        </p:nvSpPr>
        <p:spPr bwMode="white">
          <a:xfrm>
            <a:off x="8615238" y="5324971"/>
            <a:ext cx="1180952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97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A9EC3-E37E-60E3-362A-69A262102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56CF0-F93B-4E4E-17AD-28D4C29A998E}"/>
              </a:ext>
            </a:extLst>
          </p:cNvPr>
          <p:cNvSpPr/>
          <p:nvPr/>
        </p:nvSpPr>
        <p:spPr bwMode="white">
          <a:xfrm>
            <a:off x="5920000" y="1753580"/>
            <a:ext cx="866666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85C7B6-CB48-3490-816C-AE7C79916CB9}"/>
              </a:ext>
            </a:extLst>
          </p:cNvPr>
          <p:cNvSpPr/>
          <p:nvPr/>
        </p:nvSpPr>
        <p:spPr bwMode="white">
          <a:xfrm>
            <a:off x="5920000" y="2708920"/>
            <a:ext cx="3344351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98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