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30" r:id="rId9"/>
    <p:sldId id="328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383E76-B45D-154F-7F52-F4EFB59A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86100"/>
            <a:ext cx="4838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EEA59-46EE-E88C-585B-0C25818EE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00160"/>
            <a:ext cx="8688960" cy="343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A84AB2-674E-2B7A-BE99-492319F4B5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37922"/>
          <a:stretch/>
        </p:blipFill>
        <p:spPr>
          <a:xfrm>
            <a:off x="5015880" y="2803391"/>
            <a:ext cx="4212570" cy="391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89B27F0-BC17-6425-CF7F-16E093C8C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852936"/>
            <a:ext cx="4176462" cy="381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18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D531D-557F-68CC-1821-BEF6985F0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19484"/>
            <a:ext cx="8612112" cy="475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4B1BB5-006B-099B-DDEF-9114BF14B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9" r="16885"/>
          <a:stretch/>
        </p:blipFill>
        <p:spPr>
          <a:xfrm>
            <a:off x="4655840" y="4293096"/>
            <a:ext cx="6816160" cy="244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935BB-5FA6-46D9-247B-841FA6DA31F0}"/>
              </a:ext>
            </a:extLst>
          </p:cNvPr>
          <p:cNvSpPr/>
          <p:nvPr/>
        </p:nvSpPr>
        <p:spPr bwMode="white">
          <a:xfrm>
            <a:off x="5210632" y="5997722"/>
            <a:ext cx="552380" cy="57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6D5C00-D287-7938-7D86-182739F18E3C}"/>
              </a:ext>
            </a:extLst>
          </p:cNvPr>
          <p:cNvSpPr/>
          <p:nvPr/>
        </p:nvSpPr>
        <p:spPr bwMode="white">
          <a:xfrm>
            <a:off x="7896200" y="6021288"/>
            <a:ext cx="476190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5035B2-6E29-CA00-152D-D013EDF3C672}"/>
              </a:ext>
            </a:extLst>
          </p:cNvPr>
          <p:cNvSpPr/>
          <p:nvPr/>
        </p:nvSpPr>
        <p:spPr bwMode="white">
          <a:xfrm>
            <a:off x="10488488" y="6021288"/>
            <a:ext cx="476190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9A91C-FCAB-C4F0-4C45-4B9058AB4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9468C-756D-DB62-82FF-1D06ACA9999F}"/>
              </a:ext>
            </a:extLst>
          </p:cNvPr>
          <p:cNvSpPr/>
          <p:nvPr/>
        </p:nvSpPr>
        <p:spPr bwMode="white">
          <a:xfrm>
            <a:off x="1339047" y="3867810"/>
            <a:ext cx="552380" cy="56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961AF-771D-AEE7-CB4F-FB254E4CC068}"/>
              </a:ext>
            </a:extLst>
          </p:cNvPr>
          <p:cNvSpPr/>
          <p:nvPr/>
        </p:nvSpPr>
        <p:spPr bwMode="white">
          <a:xfrm>
            <a:off x="4643809" y="3867810"/>
            <a:ext cx="561904" cy="56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87E3F-09E9-B485-D664-9D029ED3CFE1}"/>
              </a:ext>
            </a:extLst>
          </p:cNvPr>
          <p:cNvSpPr/>
          <p:nvPr/>
        </p:nvSpPr>
        <p:spPr bwMode="white">
          <a:xfrm>
            <a:off x="8491428" y="3944015"/>
            <a:ext cx="476191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46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9F1AD-E6DD-1FB7-8BE8-18B4CF26F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63CCB05-2CFD-C65A-3983-DAD56448A8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5" r="29554" b="7963"/>
          <a:stretch/>
        </p:blipFill>
        <p:spPr>
          <a:xfrm>
            <a:off x="2315876" y="2060848"/>
            <a:ext cx="7608248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920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8FD82-F7A0-AFBE-73DD-A5C4FFF8F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8976992" cy="440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4B115-2006-04A8-76FB-F5E1B7632186}"/>
              </a:ext>
            </a:extLst>
          </p:cNvPr>
          <p:cNvSpPr/>
          <p:nvPr/>
        </p:nvSpPr>
        <p:spPr bwMode="white">
          <a:xfrm>
            <a:off x="4511824" y="1060627"/>
            <a:ext cx="1008112" cy="5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085010-4077-E8CA-F3A4-6E9E84C74022}"/>
              </a:ext>
            </a:extLst>
          </p:cNvPr>
          <p:cNvSpPr/>
          <p:nvPr/>
        </p:nvSpPr>
        <p:spPr bwMode="white">
          <a:xfrm>
            <a:off x="2276171" y="4365104"/>
            <a:ext cx="65147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37AD26-0E68-19FD-4E9C-665CC85FB4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5" r="29554" b="7963"/>
          <a:stretch/>
        </p:blipFill>
        <p:spPr>
          <a:xfrm>
            <a:off x="5875385" y="3882359"/>
            <a:ext cx="5176578" cy="279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774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F0BB1-8EEB-EC11-03E1-50FD628D2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E2AA0-0FFC-28F7-FD1A-336A0BE5429A}"/>
              </a:ext>
            </a:extLst>
          </p:cNvPr>
          <p:cNvSpPr/>
          <p:nvPr/>
        </p:nvSpPr>
        <p:spPr bwMode="white">
          <a:xfrm>
            <a:off x="7453333" y="2762616"/>
            <a:ext cx="380952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81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C79E4-1433-B025-ABF0-3E587B2BA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3A7CE-F1F6-932C-6E81-4889F2736DDC}"/>
              </a:ext>
            </a:extLst>
          </p:cNvPr>
          <p:cNvSpPr/>
          <p:nvPr/>
        </p:nvSpPr>
        <p:spPr bwMode="white">
          <a:xfrm>
            <a:off x="2243809" y="2248363"/>
            <a:ext cx="419047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2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A0149-BC21-BED6-2DEB-4C3B6692B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976992" cy="211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9546821-0F0B-53E7-D8E6-5D4ECF297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86997"/>
            <a:ext cx="7368530" cy="11149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EA943FA-9BCB-65D2-FF1C-EFBD37356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5524386"/>
            <a:ext cx="7368530" cy="1161978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76D9885-0B57-9BBE-CC05-51446E7C913D}"/>
              </a:ext>
            </a:extLst>
          </p:cNvPr>
          <p:cNvCxnSpPr/>
          <p:nvPr/>
        </p:nvCxnSpPr>
        <p:spPr>
          <a:xfrm>
            <a:off x="3143672" y="4101941"/>
            <a:ext cx="4248472" cy="1422445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2C8A0CB-6262-0775-7245-BD0A489F806D}"/>
              </a:ext>
            </a:extLst>
          </p:cNvPr>
          <p:cNvCxnSpPr/>
          <p:nvPr/>
        </p:nvCxnSpPr>
        <p:spPr>
          <a:xfrm>
            <a:off x="5311857" y="4101940"/>
            <a:ext cx="4248472" cy="1422445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B7D4D5-F692-2DC8-38C6-6B213BC8EECC}"/>
              </a:ext>
            </a:extLst>
          </p:cNvPr>
          <p:cNvCxnSpPr>
            <a:cxnSpLocks/>
          </p:cNvCxnSpPr>
          <p:nvPr/>
        </p:nvCxnSpPr>
        <p:spPr>
          <a:xfrm flipH="1">
            <a:off x="3143672" y="4101939"/>
            <a:ext cx="4176464" cy="1422446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8E0A491-DA63-A9EE-3C3A-43F85FBAB866}"/>
              </a:ext>
            </a:extLst>
          </p:cNvPr>
          <p:cNvCxnSpPr>
            <a:cxnSpLocks/>
          </p:cNvCxnSpPr>
          <p:nvPr/>
        </p:nvCxnSpPr>
        <p:spPr>
          <a:xfrm flipH="1">
            <a:off x="5231904" y="4101939"/>
            <a:ext cx="4176464" cy="1422446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58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BA497-800A-AAFC-C313-C232F6D23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314" y="539494"/>
            <a:ext cx="9697072" cy="227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8EBE7D-39EF-33B3-067B-A74B98F71F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" t="-1116" r="27115" b="4063"/>
          <a:stretch/>
        </p:blipFill>
        <p:spPr>
          <a:xfrm>
            <a:off x="2832424" y="2555718"/>
            <a:ext cx="6540204" cy="416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FBE2AA8-82D7-48DF-D6A6-889CAF4D5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780928"/>
            <a:ext cx="6455672" cy="386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17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