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5" r:id="rId4"/>
    <p:sldId id="334" r:id="rId5"/>
    <p:sldId id="333" r:id="rId6"/>
    <p:sldId id="336" r:id="rId7"/>
    <p:sldId id="331" r:id="rId8"/>
    <p:sldId id="329" r:id="rId9"/>
    <p:sldId id="328" r:id="rId10"/>
    <p:sldId id="327" r:id="rId11"/>
    <p:sldId id="326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9C4CA7E-6560-8CFB-AE51-6A0C5A4B0A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812" y="3057525"/>
            <a:ext cx="6048375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8AA916-1162-1336-E3D1-7B86D17CD35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14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4C31424-0E04-DEBA-1146-BDABC4AEF8CB}"/>
              </a:ext>
            </a:extLst>
          </p:cNvPr>
          <p:cNvSpPr/>
          <p:nvPr/>
        </p:nvSpPr>
        <p:spPr bwMode="white">
          <a:xfrm>
            <a:off x="1577142" y="4743940"/>
            <a:ext cx="3723809" cy="48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3816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BC9451-1918-3F5D-6B78-812C644513E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692696"/>
            <a:ext cx="7272808" cy="5465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ECC7485-C529-DAFD-D192-8E854C378D1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84" r="23552"/>
          <a:stretch/>
        </p:blipFill>
        <p:spPr>
          <a:xfrm>
            <a:off x="6888088" y="5085184"/>
            <a:ext cx="4919066" cy="1599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E736DF3-AB93-1017-361A-0EA4E69BCF3E}"/>
              </a:ext>
            </a:extLst>
          </p:cNvPr>
          <p:cNvSpPr/>
          <p:nvPr/>
        </p:nvSpPr>
        <p:spPr bwMode="white">
          <a:xfrm>
            <a:off x="10632504" y="6021288"/>
            <a:ext cx="561904" cy="563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9221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61F2BD-7849-6C73-019B-0BE4AB7270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315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B4262AA-2009-ABDE-4C25-9060D15AAFAB}"/>
              </a:ext>
            </a:extLst>
          </p:cNvPr>
          <p:cNvSpPr/>
          <p:nvPr/>
        </p:nvSpPr>
        <p:spPr bwMode="white">
          <a:xfrm>
            <a:off x="1911559" y="4089726"/>
            <a:ext cx="514006" cy="350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9EEA0FF-B79F-1718-2C16-3BF124EA3331}"/>
              </a:ext>
            </a:extLst>
          </p:cNvPr>
          <p:cNvSpPr/>
          <p:nvPr/>
        </p:nvSpPr>
        <p:spPr bwMode="white">
          <a:xfrm>
            <a:off x="1934923" y="5079604"/>
            <a:ext cx="996860" cy="374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9098A6C-C2EB-B913-FFEF-5168914A698D}"/>
              </a:ext>
            </a:extLst>
          </p:cNvPr>
          <p:cNvSpPr/>
          <p:nvPr/>
        </p:nvSpPr>
        <p:spPr bwMode="white">
          <a:xfrm>
            <a:off x="5494026" y="5079604"/>
            <a:ext cx="1020224" cy="374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794A481-00EB-F9F8-68C2-EF630E4183AD}"/>
              </a:ext>
            </a:extLst>
          </p:cNvPr>
          <p:cNvSpPr/>
          <p:nvPr/>
        </p:nvSpPr>
        <p:spPr bwMode="white">
          <a:xfrm>
            <a:off x="3959796" y="6092866"/>
            <a:ext cx="514006" cy="350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E543FF-0115-AB22-4248-25DACE88D2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275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40C331A-CF4F-0A6A-8395-F83B18B83B05}"/>
              </a:ext>
            </a:extLst>
          </p:cNvPr>
          <p:cNvSpPr/>
          <p:nvPr/>
        </p:nvSpPr>
        <p:spPr bwMode="white">
          <a:xfrm>
            <a:off x="2621157" y="2511539"/>
            <a:ext cx="583611" cy="389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DA3062D-A73F-34A8-2AE0-2549003FF814}"/>
              </a:ext>
            </a:extLst>
          </p:cNvPr>
          <p:cNvSpPr/>
          <p:nvPr/>
        </p:nvSpPr>
        <p:spPr bwMode="white">
          <a:xfrm>
            <a:off x="9164675" y="2511539"/>
            <a:ext cx="574768" cy="389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AE83CC1-A6D5-619F-D3DA-C01A910FF08E}"/>
              </a:ext>
            </a:extLst>
          </p:cNvPr>
          <p:cNvSpPr/>
          <p:nvPr/>
        </p:nvSpPr>
        <p:spPr bwMode="white">
          <a:xfrm>
            <a:off x="7962083" y="3661769"/>
            <a:ext cx="557083" cy="389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A6A53D1-B2CC-F56C-D731-125B2E73D06B}"/>
              </a:ext>
            </a:extLst>
          </p:cNvPr>
          <p:cNvSpPr/>
          <p:nvPr/>
        </p:nvSpPr>
        <p:spPr bwMode="white">
          <a:xfrm>
            <a:off x="4973287" y="4750064"/>
            <a:ext cx="1176064" cy="495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0A08243-1D56-A8A4-0F69-355587918F49}"/>
              </a:ext>
            </a:extLst>
          </p:cNvPr>
          <p:cNvSpPr/>
          <p:nvPr/>
        </p:nvSpPr>
        <p:spPr bwMode="white">
          <a:xfrm>
            <a:off x="2647685" y="5917990"/>
            <a:ext cx="1140694" cy="424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4217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95521C-CDB5-5C4B-BEEC-B7EFB0A077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236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8C409C-1D89-BA38-D4CD-F97E16A7EF46}"/>
              </a:ext>
            </a:extLst>
          </p:cNvPr>
          <p:cNvSpPr/>
          <p:nvPr/>
        </p:nvSpPr>
        <p:spPr bwMode="white">
          <a:xfrm>
            <a:off x="1980471" y="3504339"/>
            <a:ext cx="2846778" cy="386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C5DAAE5-CBC1-A5F7-381A-CF51DB5B5296}"/>
              </a:ext>
            </a:extLst>
          </p:cNvPr>
          <p:cNvSpPr/>
          <p:nvPr/>
        </p:nvSpPr>
        <p:spPr bwMode="white">
          <a:xfrm>
            <a:off x="7399640" y="3504339"/>
            <a:ext cx="497328" cy="394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35C7943-3473-ABC7-C3E9-26457972306E}"/>
              </a:ext>
            </a:extLst>
          </p:cNvPr>
          <p:cNvSpPr/>
          <p:nvPr/>
        </p:nvSpPr>
        <p:spPr bwMode="white">
          <a:xfrm>
            <a:off x="1869001" y="5710479"/>
            <a:ext cx="565925" cy="386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1250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DD77F1-76B4-D607-FA48-9554F4ABC6A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593"/>
          <a:stretch/>
        </p:blipFill>
        <p:spPr>
          <a:xfrm>
            <a:off x="720000" y="971999"/>
            <a:ext cx="10560576" cy="3782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A92A6FD-467F-63A8-E037-48D98ED8A2A4}"/>
              </a:ext>
            </a:extLst>
          </p:cNvPr>
          <p:cNvSpPr/>
          <p:nvPr/>
        </p:nvSpPr>
        <p:spPr bwMode="white">
          <a:xfrm>
            <a:off x="9912424" y="2449981"/>
            <a:ext cx="792088" cy="805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DE81F36-430C-D500-3D6A-F62E2711B4E4}"/>
              </a:ext>
            </a:extLst>
          </p:cNvPr>
          <p:cNvSpPr/>
          <p:nvPr/>
        </p:nvSpPr>
        <p:spPr bwMode="white">
          <a:xfrm>
            <a:off x="9912424" y="3645024"/>
            <a:ext cx="79208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3914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DD77F1-76B4-D607-FA48-9554F4ABC6A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656"/>
          <a:stretch/>
        </p:blipFill>
        <p:spPr>
          <a:xfrm>
            <a:off x="911424" y="1052736"/>
            <a:ext cx="10441160" cy="46215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4C816F4-BFBA-053B-5D91-29C9BA776E56}"/>
              </a:ext>
            </a:extLst>
          </p:cNvPr>
          <p:cNvSpPr/>
          <p:nvPr/>
        </p:nvSpPr>
        <p:spPr bwMode="white">
          <a:xfrm>
            <a:off x="9984432" y="2636912"/>
            <a:ext cx="64807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8782F4A-8DBD-6219-2F14-3F8EA315C515}"/>
              </a:ext>
            </a:extLst>
          </p:cNvPr>
          <p:cNvSpPr/>
          <p:nvPr/>
        </p:nvSpPr>
        <p:spPr bwMode="white">
          <a:xfrm>
            <a:off x="9926105" y="4869160"/>
            <a:ext cx="764726" cy="889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0127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12DDC7-1334-17B9-C350-2C9B9ABEAD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77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76D45F0-169A-5BF6-A5EC-3D9B688B0EFE}"/>
              </a:ext>
            </a:extLst>
          </p:cNvPr>
          <p:cNvSpPr/>
          <p:nvPr/>
        </p:nvSpPr>
        <p:spPr bwMode="white">
          <a:xfrm>
            <a:off x="5615238" y="2706662"/>
            <a:ext cx="4657226" cy="447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B78185D-A240-F3B9-8C09-2446CDE6D7F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51" b="11417"/>
          <a:stretch/>
        </p:blipFill>
        <p:spPr>
          <a:xfrm>
            <a:off x="1775520" y="3608066"/>
            <a:ext cx="9552464" cy="3177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843DC74-1140-C894-49DE-53DE8FDC48D2}"/>
              </a:ext>
            </a:extLst>
          </p:cNvPr>
          <p:cNvSpPr/>
          <p:nvPr/>
        </p:nvSpPr>
        <p:spPr bwMode="white">
          <a:xfrm>
            <a:off x="5519936" y="3789040"/>
            <a:ext cx="525658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A9BB510-3EAD-BEE6-BE0F-F8F11064A481}"/>
              </a:ext>
            </a:extLst>
          </p:cNvPr>
          <p:cNvSpPr/>
          <p:nvPr/>
        </p:nvSpPr>
        <p:spPr bwMode="white">
          <a:xfrm>
            <a:off x="5194548" y="4960586"/>
            <a:ext cx="525658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445C527-7E63-1051-527D-B318D4181F56}"/>
              </a:ext>
            </a:extLst>
          </p:cNvPr>
          <p:cNvSpPr/>
          <p:nvPr/>
        </p:nvSpPr>
        <p:spPr bwMode="white">
          <a:xfrm>
            <a:off x="5519936" y="6094006"/>
            <a:ext cx="580804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1765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00F96E-5F60-8FB2-ED74-9D6B99919F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3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8137D3A-FED8-E4EA-B85B-63DA9AE922F0}"/>
              </a:ext>
            </a:extLst>
          </p:cNvPr>
          <p:cNvSpPr/>
          <p:nvPr/>
        </p:nvSpPr>
        <p:spPr bwMode="white">
          <a:xfrm>
            <a:off x="6824760" y="2649398"/>
            <a:ext cx="4311799" cy="48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760BE16-8559-7E74-3907-DA4D9BD9B511}"/>
              </a:ext>
            </a:extLst>
          </p:cNvPr>
          <p:cNvSpPr/>
          <p:nvPr/>
        </p:nvSpPr>
        <p:spPr bwMode="white">
          <a:xfrm>
            <a:off x="6824760" y="3840732"/>
            <a:ext cx="4695239" cy="596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20B39410-0B86-43F5-D7B3-C7EBD2655D77}"/>
              </a:ext>
            </a:extLst>
          </p:cNvPr>
          <p:cNvSpPr/>
          <p:nvPr/>
        </p:nvSpPr>
        <p:spPr bwMode="white">
          <a:xfrm>
            <a:off x="6824760" y="5032066"/>
            <a:ext cx="4815855" cy="596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5631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C7ED02-D7EC-7380-438E-4917239CF3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762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EE08DD9-4CB0-BDB3-D545-78CBAAD102C7}"/>
              </a:ext>
            </a:extLst>
          </p:cNvPr>
          <p:cNvSpPr/>
          <p:nvPr/>
        </p:nvSpPr>
        <p:spPr bwMode="white">
          <a:xfrm>
            <a:off x="1484159" y="5805264"/>
            <a:ext cx="3989622" cy="517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662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2023-12-20T13:41:15Z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