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 showGuides="1">
      <p:cViewPr varScale="1">
        <p:scale>
          <a:sx n="82" d="100"/>
          <a:sy n="82" d="100"/>
        </p:scale>
        <p:origin x="26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1C5D6-B2C0-64B4-AD48-C8DBD96B98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3335992" y="3069411"/>
            <a:ext cx="5520016" cy="7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D7CA7-4AD9-C12E-AB67-194FCA6CC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63103"/>
          <a:stretch/>
        </p:blipFill>
        <p:spPr>
          <a:xfrm>
            <a:off x="1991544" y="2466608"/>
            <a:ext cx="3312368" cy="16307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3314" r="29415"/>
          <a:stretch/>
        </p:blipFill>
        <p:spPr>
          <a:xfrm>
            <a:off x="5879976" y="2466608"/>
            <a:ext cx="2448272" cy="16307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75398"/>
          <a:stretch/>
        </p:blipFill>
        <p:spPr>
          <a:xfrm>
            <a:off x="8760296" y="2466608"/>
            <a:ext cx="2208640" cy="163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5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5AB84-C57E-6B9B-C75B-9276ABC35D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DD5548-498D-AB2E-5C53-B66EECDB74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/>
        </p:blipFill>
        <p:spPr>
          <a:xfrm>
            <a:off x="2219868" y="3297361"/>
            <a:ext cx="7752264" cy="30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623E4-6DDF-E2A5-1227-D20EF724151C}"/>
              </a:ext>
            </a:extLst>
          </p:cNvPr>
          <p:cNvSpPr/>
          <p:nvPr/>
        </p:nvSpPr>
        <p:spPr bwMode="white">
          <a:xfrm>
            <a:off x="8112224" y="5805264"/>
            <a:ext cx="20882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456656"/>
            <a:ext cx="6010540" cy="279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6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FD3DD-F0C7-6DF8-4D16-87D2139A4A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B56BF-5209-102E-8EB8-39B211D5ADB8}"/>
              </a:ext>
            </a:extLst>
          </p:cNvPr>
          <p:cNvSpPr/>
          <p:nvPr/>
        </p:nvSpPr>
        <p:spPr bwMode="white">
          <a:xfrm>
            <a:off x="2929524" y="2244993"/>
            <a:ext cx="209524" cy="28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1AD039-D03E-C649-8E0A-ECC7201DD6C9}"/>
              </a:ext>
            </a:extLst>
          </p:cNvPr>
          <p:cNvSpPr/>
          <p:nvPr/>
        </p:nvSpPr>
        <p:spPr bwMode="white">
          <a:xfrm>
            <a:off x="5739047" y="2244993"/>
            <a:ext cx="209523" cy="28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3751C-32B2-3EBD-3398-8DEF43015980}"/>
              </a:ext>
            </a:extLst>
          </p:cNvPr>
          <p:cNvSpPr/>
          <p:nvPr/>
        </p:nvSpPr>
        <p:spPr bwMode="white">
          <a:xfrm>
            <a:off x="2939047" y="2897294"/>
            <a:ext cx="348641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03BB77-2FBA-3034-4B03-8698E94212CE}"/>
              </a:ext>
            </a:extLst>
          </p:cNvPr>
          <p:cNvSpPr/>
          <p:nvPr/>
        </p:nvSpPr>
        <p:spPr bwMode="white">
          <a:xfrm>
            <a:off x="5739047" y="2897294"/>
            <a:ext cx="209523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0723FC-FD9E-AA1C-12DA-D0B5D8ABBBC0}"/>
              </a:ext>
            </a:extLst>
          </p:cNvPr>
          <p:cNvSpPr/>
          <p:nvPr/>
        </p:nvSpPr>
        <p:spPr bwMode="white">
          <a:xfrm>
            <a:off x="2605715" y="3488226"/>
            <a:ext cx="249926" cy="30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D1B3CD-4F58-DBF8-C18E-30339FF8EBCB}"/>
              </a:ext>
            </a:extLst>
          </p:cNvPr>
          <p:cNvSpPr/>
          <p:nvPr/>
        </p:nvSpPr>
        <p:spPr bwMode="white">
          <a:xfrm>
            <a:off x="5424761" y="3488226"/>
            <a:ext cx="239191" cy="30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306C8E4-E720-FCAA-30A9-FF97776068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t="12" r="10962" b="84904"/>
          <a:stretch/>
        </p:blipFill>
        <p:spPr>
          <a:xfrm>
            <a:off x="7004672" y="5032273"/>
            <a:ext cx="3672408" cy="43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456" y="1669594"/>
            <a:ext cx="4042888" cy="386601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DB56BF-5209-102E-8EB8-39B211D5ADB8}"/>
              </a:ext>
            </a:extLst>
          </p:cNvPr>
          <p:cNvSpPr/>
          <p:nvPr/>
        </p:nvSpPr>
        <p:spPr bwMode="white">
          <a:xfrm>
            <a:off x="3215680" y="2244993"/>
            <a:ext cx="237652" cy="28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1AD039-D03E-C649-8E0A-ECC7201DD6C9}"/>
              </a:ext>
            </a:extLst>
          </p:cNvPr>
          <p:cNvSpPr/>
          <p:nvPr/>
        </p:nvSpPr>
        <p:spPr bwMode="white">
          <a:xfrm>
            <a:off x="6096000" y="2244993"/>
            <a:ext cx="176380" cy="28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143751C-32B2-3EBD-3398-8DEF43015980}"/>
              </a:ext>
            </a:extLst>
          </p:cNvPr>
          <p:cNvSpPr/>
          <p:nvPr/>
        </p:nvSpPr>
        <p:spPr bwMode="white">
          <a:xfrm>
            <a:off x="3431704" y="2897294"/>
            <a:ext cx="161905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03BB77-2FBA-3034-4B03-8698E94212CE}"/>
              </a:ext>
            </a:extLst>
          </p:cNvPr>
          <p:cNvSpPr/>
          <p:nvPr/>
        </p:nvSpPr>
        <p:spPr bwMode="white">
          <a:xfrm>
            <a:off x="6096000" y="2897294"/>
            <a:ext cx="176380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0723FC-FD9E-AA1C-12DA-D0B5D8ABBBC0}"/>
              </a:ext>
            </a:extLst>
          </p:cNvPr>
          <p:cNvSpPr/>
          <p:nvPr/>
        </p:nvSpPr>
        <p:spPr bwMode="white">
          <a:xfrm>
            <a:off x="2929524" y="3488226"/>
            <a:ext cx="209523" cy="30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D1B3CD-4F58-DBF8-C18E-30339FF8EBCB}"/>
              </a:ext>
            </a:extLst>
          </p:cNvPr>
          <p:cNvSpPr/>
          <p:nvPr/>
        </p:nvSpPr>
        <p:spPr bwMode="white">
          <a:xfrm>
            <a:off x="5739047" y="3488226"/>
            <a:ext cx="209523" cy="30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2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6C8E4-E720-FCAA-30A9-FF97776068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800000" cy="28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F892CC-C457-C5FE-796A-0C6A2D155B1F}"/>
              </a:ext>
            </a:extLst>
          </p:cNvPr>
          <p:cNvSpPr/>
          <p:nvPr/>
        </p:nvSpPr>
        <p:spPr bwMode="white">
          <a:xfrm>
            <a:off x="1479376" y="1748939"/>
            <a:ext cx="200000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10A74-DD16-73CD-EDCC-5A2D8F1005D4}"/>
              </a:ext>
            </a:extLst>
          </p:cNvPr>
          <p:cNvSpPr/>
          <p:nvPr/>
        </p:nvSpPr>
        <p:spPr bwMode="white">
          <a:xfrm>
            <a:off x="3746042" y="1729843"/>
            <a:ext cx="304761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318E1A-E8CE-E352-BB14-A318194C9E84}"/>
              </a:ext>
            </a:extLst>
          </p:cNvPr>
          <p:cNvSpPr/>
          <p:nvPr/>
        </p:nvSpPr>
        <p:spPr bwMode="white">
          <a:xfrm>
            <a:off x="5231905" y="1628800"/>
            <a:ext cx="295090" cy="34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1D6836-B502-8FFE-488F-6B0338B090CB}"/>
              </a:ext>
            </a:extLst>
          </p:cNvPr>
          <p:cNvSpPr/>
          <p:nvPr/>
        </p:nvSpPr>
        <p:spPr bwMode="white">
          <a:xfrm>
            <a:off x="8860328" y="1758487"/>
            <a:ext cx="209523" cy="2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B84E81-3DA6-E22E-2C0B-23CE72F0A147}"/>
              </a:ext>
            </a:extLst>
          </p:cNvPr>
          <p:cNvSpPr/>
          <p:nvPr/>
        </p:nvSpPr>
        <p:spPr bwMode="white">
          <a:xfrm>
            <a:off x="1831756" y="2321815"/>
            <a:ext cx="314285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444ED6-12F9-9A61-0458-BC13785A1560}"/>
              </a:ext>
            </a:extLst>
          </p:cNvPr>
          <p:cNvSpPr/>
          <p:nvPr/>
        </p:nvSpPr>
        <p:spPr bwMode="white">
          <a:xfrm>
            <a:off x="3393661" y="2340911"/>
            <a:ext cx="209523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E5ECB6-3C45-5B05-C7C2-39DCF4EC3D22}"/>
              </a:ext>
            </a:extLst>
          </p:cNvPr>
          <p:cNvSpPr/>
          <p:nvPr/>
        </p:nvSpPr>
        <p:spPr bwMode="white">
          <a:xfrm>
            <a:off x="936518" y="3458021"/>
            <a:ext cx="1647619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0BFD3DD-F0C7-6DF8-4D16-87D2139A4A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1" t="12423" r="4961"/>
          <a:stretch/>
        </p:blipFill>
        <p:spPr>
          <a:xfrm>
            <a:off x="7994502" y="2972988"/>
            <a:ext cx="3742016" cy="329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E306C8E4-E720-FCAA-30A9-FF97776068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t="12" r="10962" b="84904"/>
          <a:stretch/>
        </p:blipFill>
        <p:spPr>
          <a:xfrm>
            <a:off x="8043318" y="6272018"/>
            <a:ext cx="3407908" cy="4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356" y="3176208"/>
            <a:ext cx="3645470" cy="348598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9318E1A-E8CE-E352-BB14-A318194C9E84}"/>
              </a:ext>
            </a:extLst>
          </p:cNvPr>
          <p:cNvSpPr/>
          <p:nvPr/>
        </p:nvSpPr>
        <p:spPr bwMode="white">
          <a:xfrm>
            <a:off x="6528048" y="689117"/>
            <a:ext cx="3744416" cy="66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A69AB-7A2E-832A-AE6E-42B81076D7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3E1C3-72A3-F41F-9DA5-70192E2945A4}"/>
              </a:ext>
            </a:extLst>
          </p:cNvPr>
          <p:cNvSpPr/>
          <p:nvPr/>
        </p:nvSpPr>
        <p:spPr bwMode="white">
          <a:xfrm>
            <a:off x="1158095" y="2261653"/>
            <a:ext cx="6885714" cy="2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6A761-7B5B-B83A-925F-199EE032B4A1}"/>
              </a:ext>
            </a:extLst>
          </p:cNvPr>
          <p:cNvSpPr/>
          <p:nvPr/>
        </p:nvSpPr>
        <p:spPr bwMode="white">
          <a:xfrm>
            <a:off x="1158095" y="2815727"/>
            <a:ext cx="5933333" cy="2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0BFD3DD-F0C7-6DF8-4D16-87D2139A4A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1" t="12423" r="4961"/>
          <a:stretch/>
        </p:blipFill>
        <p:spPr>
          <a:xfrm>
            <a:off x="7793361" y="2669678"/>
            <a:ext cx="3742016" cy="329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306C8E4-E720-FCAA-30A9-FF97776068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t="12" r="10962" b="84904"/>
          <a:stretch/>
        </p:blipFill>
        <p:spPr>
          <a:xfrm>
            <a:off x="7842671" y="5968708"/>
            <a:ext cx="3407908" cy="4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75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24A7E-4E1F-D45F-FD00-AFEEA842C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36003-B6F2-ACE1-B8F2-C8C6A9FFB238}"/>
              </a:ext>
            </a:extLst>
          </p:cNvPr>
          <p:cNvSpPr/>
          <p:nvPr/>
        </p:nvSpPr>
        <p:spPr bwMode="white">
          <a:xfrm>
            <a:off x="1853333" y="2860234"/>
            <a:ext cx="9580952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BE1948-F72F-BF34-4507-5C58C8171F74}"/>
              </a:ext>
            </a:extLst>
          </p:cNvPr>
          <p:cNvSpPr/>
          <p:nvPr/>
        </p:nvSpPr>
        <p:spPr bwMode="white">
          <a:xfrm>
            <a:off x="1596190" y="3394280"/>
            <a:ext cx="10188442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61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FC481-2F79-512C-76A1-EE7A1F6E0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439A0-5EE2-DB7A-2FEB-86EF6D0AF7FA}"/>
              </a:ext>
            </a:extLst>
          </p:cNvPr>
          <p:cNvSpPr/>
          <p:nvPr/>
        </p:nvSpPr>
        <p:spPr bwMode="white">
          <a:xfrm>
            <a:off x="1120000" y="2212146"/>
            <a:ext cx="10160576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D4392-5F24-EDAD-0A72-C75F31041604}"/>
              </a:ext>
            </a:extLst>
          </p:cNvPr>
          <p:cNvSpPr/>
          <p:nvPr/>
        </p:nvSpPr>
        <p:spPr bwMode="white">
          <a:xfrm>
            <a:off x="1100952" y="2765442"/>
            <a:ext cx="10179624" cy="30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A7F0D-9312-F843-415C-418F45066C0B}"/>
              </a:ext>
            </a:extLst>
          </p:cNvPr>
          <p:cNvSpPr/>
          <p:nvPr/>
        </p:nvSpPr>
        <p:spPr bwMode="white">
          <a:xfrm>
            <a:off x="1110476" y="3309197"/>
            <a:ext cx="10170100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B8407-B7BD-35A3-33AE-E6DDC8F9A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DBE0B-68C7-224D-E1A6-6D27318BA291}"/>
              </a:ext>
            </a:extLst>
          </p:cNvPr>
          <p:cNvSpPr/>
          <p:nvPr/>
        </p:nvSpPr>
        <p:spPr bwMode="white">
          <a:xfrm>
            <a:off x="1377142" y="2842677"/>
            <a:ext cx="7167130" cy="2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86935D-E4F7-0752-ED73-CF2C4AF037BF}"/>
              </a:ext>
            </a:extLst>
          </p:cNvPr>
          <p:cNvSpPr/>
          <p:nvPr/>
        </p:nvSpPr>
        <p:spPr bwMode="white">
          <a:xfrm>
            <a:off x="1367618" y="3415334"/>
            <a:ext cx="7032637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26B3F7-19BB-75AC-9283-979D2984BB1D}"/>
              </a:ext>
            </a:extLst>
          </p:cNvPr>
          <p:cNvSpPr/>
          <p:nvPr/>
        </p:nvSpPr>
        <p:spPr bwMode="white">
          <a:xfrm>
            <a:off x="1120000" y="3968902"/>
            <a:ext cx="1123809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1E7E17-61F5-9767-3F71-C0D2101DAAFD}"/>
              </a:ext>
            </a:extLst>
          </p:cNvPr>
          <p:cNvSpPr/>
          <p:nvPr/>
        </p:nvSpPr>
        <p:spPr bwMode="white">
          <a:xfrm>
            <a:off x="1120000" y="4503380"/>
            <a:ext cx="10016560" cy="29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4C414F-036C-81F5-9E9C-F6D6123913BB}"/>
              </a:ext>
            </a:extLst>
          </p:cNvPr>
          <p:cNvSpPr/>
          <p:nvPr/>
        </p:nvSpPr>
        <p:spPr bwMode="white">
          <a:xfrm>
            <a:off x="1110476" y="5037860"/>
            <a:ext cx="10242108" cy="40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17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911D3-79D4-7AD3-523C-1E022042E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1B41A-86A6-E3E7-729D-2CBC809F0327}"/>
              </a:ext>
            </a:extLst>
          </p:cNvPr>
          <p:cNvSpPr/>
          <p:nvPr/>
        </p:nvSpPr>
        <p:spPr bwMode="white">
          <a:xfrm>
            <a:off x="8224761" y="1688107"/>
            <a:ext cx="361904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CCF1C-36A6-5770-6767-089EE8767CF2}"/>
              </a:ext>
            </a:extLst>
          </p:cNvPr>
          <p:cNvSpPr/>
          <p:nvPr/>
        </p:nvSpPr>
        <p:spPr bwMode="white">
          <a:xfrm>
            <a:off x="9758095" y="1688107"/>
            <a:ext cx="371428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E445E-8175-6B5D-F565-22F9AD11B355}"/>
              </a:ext>
            </a:extLst>
          </p:cNvPr>
          <p:cNvSpPr/>
          <p:nvPr/>
        </p:nvSpPr>
        <p:spPr bwMode="white">
          <a:xfrm>
            <a:off x="5729523" y="2260992"/>
            <a:ext cx="647619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D47226-A6BB-71F7-28A9-E0349AC9A67A}"/>
              </a:ext>
            </a:extLst>
          </p:cNvPr>
          <p:cNvSpPr/>
          <p:nvPr/>
        </p:nvSpPr>
        <p:spPr bwMode="white">
          <a:xfrm>
            <a:off x="1967619" y="2881618"/>
            <a:ext cx="219047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E29108-9801-C759-10D4-A0B5E816D9A7}"/>
              </a:ext>
            </a:extLst>
          </p:cNvPr>
          <p:cNvSpPr/>
          <p:nvPr/>
        </p:nvSpPr>
        <p:spPr bwMode="white">
          <a:xfrm>
            <a:off x="8824761" y="3473600"/>
            <a:ext cx="523809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EF1143-C507-C90B-8B9C-BC486AC3468C}"/>
              </a:ext>
            </a:extLst>
          </p:cNvPr>
          <p:cNvSpPr/>
          <p:nvPr/>
        </p:nvSpPr>
        <p:spPr bwMode="white">
          <a:xfrm>
            <a:off x="1967619" y="4075130"/>
            <a:ext cx="209523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650F6D-C52A-909A-13EC-A5BD733C43E5}"/>
              </a:ext>
            </a:extLst>
          </p:cNvPr>
          <p:cNvSpPr/>
          <p:nvPr/>
        </p:nvSpPr>
        <p:spPr bwMode="white">
          <a:xfrm>
            <a:off x="3405714" y="4075130"/>
            <a:ext cx="209523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048EC-C518-E1A3-AC42-2AF4D30E6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163BC-1AAD-C70F-FD78-A771323114AD}"/>
              </a:ext>
            </a:extLst>
          </p:cNvPr>
          <p:cNvSpPr/>
          <p:nvPr/>
        </p:nvSpPr>
        <p:spPr bwMode="white">
          <a:xfrm>
            <a:off x="4377142" y="1153150"/>
            <a:ext cx="171428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30B38F-221F-A4C1-0847-27C348E90F16}"/>
              </a:ext>
            </a:extLst>
          </p:cNvPr>
          <p:cNvSpPr/>
          <p:nvPr/>
        </p:nvSpPr>
        <p:spPr bwMode="white">
          <a:xfrm>
            <a:off x="7558095" y="1153150"/>
            <a:ext cx="209523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91D9A-C28F-7BF4-1F1C-D9A44E1A97ED}"/>
              </a:ext>
            </a:extLst>
          </p:cNvPr>
          <p:cNvSpPr/>
          <p:nvPr/>
        </p:nvSpPr>
        <p:spPr bwMode="white">
          <a:xfrm>
            <a:off x="7605714" y="1715671"/>
            <a:ext cx="676190" cy="2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391B64-F131-B968-0FA3-43D506989FB7}"/>
              </a:ext>
            </a:extLst>
          </p:cNvPr>
          <p:cNvSpPr/>
          <p:nvPr/>
        </p:nvSpPr>
        <p:spPr bwMode="white">
          <a:xfrm>
            <a:off x="9596190" y="1715671"/>
            <a:ext cx="695238" cy="2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A48DFA-714C-F5D2-E508-8EF264C05420}"/>
              </a:ext>
            </a:extLst>
          </p:cNvPr>
          <p:cNvSpPr/>
          <p:nvPr/>
        </p:nvSpPr>
        <p:spPr bwMode="white">
          <a:xfrm>
            <a:off x="5034285" y="2325863"/>
            <a:ext cx="342857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49DEC8-1811-F9F7-C8D6-746C6033B139}"/>
              </a:ext>
            </a:extLst>
          </p:cNvPr>
          <p:cNvSpPr/>
          <p:nvPr/>
        </p:nvSpPr>
        <p:spPr bwMode="white">
          <a:xfrm>
            <a:off x="7596190" y="2306794"/>
            <a:ext cx="647618" cy="2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006FF2-61C2-270A-C132-335C3A44B063}"/>
              </a:ext>
            </a:extLst>
          </p:cNvPr>
          <p:cNvSpPr/>
          <p:nvPr/>
        </p:nvSpPr>
        <p:spPr bwMode="white">
          <a:xfrm>
            <a:off x="2139047" y="4127835"/>
            <a:ext cx="1057142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6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19D47-474A-1626-99C9-EB369875D1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F8B33-632F-1FEE-D50E-ACA71850E4DA}"/>
              </a:ext>
            </a:extLst>
          </p:cNvPr>
          <p:cNvSpPr/>
          <p:nvPr/>
        </p:nvSpPr>
        <p:spPr bwMode="white">
          <a:xfrm>
            <a:off x="2767619" y="1755061"/>
            <a:ext cx="371428" cy="21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A5E474-0A3D-56B6-64EF-0CF7CD49366B}"/>
              </a:ext>
            </a:extLst>
          </p:cNvPr>
          <p:cNvSpPr/>
          <p:nvPr/>
        </p:nvSpPr>
        <p:spPr bwMode="white">
          <a:xfrm>
            <a:off x="1881904" y="2939202"/>
            <a:ext cx="361904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F6BDAA-A221-3109-197B-D207C81497C6}"/>
              </a:ext>
            </a:extLst>
          </p:cNvPr>
          <p:cNvSpPr/>
          <p:nvPr/>
        </p:nvSpPr>
        <p:spPr bwMode="white">
          <a:xfrm>
            <a:off x="10091428" y="2939202"/>
            <a:ext cx="352380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759A4-A969-E08A-600F-A7B03DC716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3FB99-E8EB-958B-D3D2-F88E1BB42073}"/>
              </a:ext>
            </a:extLst>
          </p:cNvPr>
          <p:cNvSpPr/>
          <p:nvPr/>
        </p:nvSpPr>
        <p:spPr bwMode="white">
          <a:xfrm>
            <a:off x="6043809" y="2344545"/>
            <a:ext cx="361904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E1D15-7D9C-5557-3DDD-879B1CE948C1}"/>
              </a:ext>
            </a:extLst>
          </p:cNvPr>
          <p:cNvSpPr/>
          <p:nvPr/>
        </p:nvSpPr>
        <p:spPr bwMode="white">
          <a:xfrm>
            <a:off x="8262857" y="2344545"/>
            <a:ext cx="209523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73C17A-A235-62C4-A61E-BE2195A7BC60}"/>
              </a:ext>
            </a:extLst>
          </p:cNvPr>
          <p:cNvSpPr/>
          <p:nvPr/>
        </p:nvSpPr>
        <p:spPr bwMode="white">
          <a:xfrm>
            <a:off x="2691428" y="2945033"/>
            <a:ext cx="361904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340FA-947A-D67F-DC9D-D16F6A364ED3}"/>
              </a:ext>
            </a:extLst>
          </p:cNvPr>
          <p:cNvSpPr/>
          <p:nvPr/>
        </p:nvSpPr>
        <p:spPr bwMode="white">
          <a:xfrm>
            <a:off x="5767619" y="2945033"/>
            <a:ext cx="209523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9C9CC4-D6FC-97C0-F9D4-AF2D2F6FC858}"/>
              </a:ext>
            </a:extLst>
          </p:cNvPr>
          <p:cNvSpPr/>
          <p:nvPr/>
        </p:nvSpPr>
        <p:spPr bwMode="white">
          <a:xfrm>
            <a:off x="2043809" y="3535990"/>
            <a:ext cx="209523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C57446-5BC9-0711-A2AF-9BA09DEDCAA9}"/>
              </a:ext>
            </a:extLst>
          </p:cNvPr>
          <p:cNvSpPr/>
          <p:nvPr/>
        </p:nvSpPr>
        <p:spPr bwMode="white">
          <a:xfrm>
            <a:off x="5558095" y="3535990"/>
            <a:ext cx="209523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7529EE-DF95-1F1C-F8D8-686AB87A2295}"/>
              </a:ext>
            </a:extLst>
          </p:cNvPr>
          <p:cNvSpPr/>
          <p:nvPr/>
        </p:nvSpPr>
        <p:spPr bwMode="white">
          <a:xfrm>
            <a:off x="4681904" y="4136479"/>
            <a:ext cx="676190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BE15CC-6F6D-09E9-E99A-F4992649E861}"/>
              </a:ext>
            </a:extLst>
          </p:cNvPr>
          <p:cNvSpPr/>
          <p:nvPr/>
        </p:nvSpPr>
        <p:spPr bwMode="white">
          <a:xfrm>
            <a:off x="3024761" y="4717904"/>
            <a:ext cx="342857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6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537F6-64B6-19A4-FEBA-7C2F7C09F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F8CE0-98A4-1D03-AF0C-11B8629A3A6E}"/>
              </a:ext>
            </a:extLst>
          </p:cNvPr>
          <p:cNvSpPr/>
          <p:nvPr/>
        </p:nvSpPr>
        <p:spPr bwMode="white">
          <a:xfrm>
            <a:off x="10786666" y="1659177"/>
            <a:ext cx="276190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9783E-937A-23A4-D10A-6EA8800C8152}"/>
              </a:ext>
            </a:extLst>
          </p:cNvPr>
          <p:cNvSpPr/>
          <p:nvPr/>
        </p:nvSpPr>
        <p:spPr bwMode="white">
          <a:xfrm>
            <a:off x="10739047" y="2212736"/>
            <a:ext cx="323809" cy="2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72DE7C-6A3E-9921-C7D2-B6322A943F0A}"/>
              </a:ext>
            </a:extLst>
          </p:cNvPr>
          <p:cNvSpPr/>
          <p:nvPr/>
        </p:nvSpPr>
        <p:spPr bwMode="white">
          <a:xfrm>
            <a:off x="10786666" y="2852193"/>
            <a:ext cx="276190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2F3108-8BF3-D521-88B0-2621A9F92161}"/>
              </a:ext>
            </a:extLst>
          </p:cNvPr>
          <p:cNvSpPr/>
          <p:nvPr/>
        </p:nvSpPr>
        <p:spPr bwMode="white">
          <a:xfrm>
            <a:off x="10739047" y="3405752"/>
            <a:ext cx="323809" cy="2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207B4F-F0A1-BD73-FFEF-F310E46ACDED}"/>
              </a:ext>
            </a:extLst>
          </p:cNvPr>
          <p:cNvSpPr/>
          <p:nvPr/>
        </p:nvSpPr>
        <p:spPr bwMode="white">
          <a:xfrm>
            <a:off x="10786666" y="4035664"/>
            <a:ext cx="276190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9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7248F-3059-30BF-37AA-14859BC04D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3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EC38D-7486-25F7-B432-88B62C579A6C}"/>
              </a:ext>
            </a:extLst>
          </p:cNvPr>
          <p:cNvSpPr/>
          <p:nvPr/>
        </p:nvSpPr>
        <p:spPr bwMode="white">
          <a:xfrm>
            <a:off x="5567619" y="1519094"/>
            <a:ext cx="247619" cy="2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204CD8-AC2A-F4EE-93F8-ACD4F2473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3"/>
          <a:stretch/>
        </p:blipFill>
        <p:spPr>
          <a:xfrm>
            <a:off x="1199456" y="3066073"/>
            <a:ext cx="10800000" cy="346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B8EB6-55F0-BB8D-6558-C83B0862EE11}"/>
              </a:ext>
            </a:extLst>
          </p:cNvPr>
          <p:cNvSpPr/>
          <p:nvPr/>
        </p:nvSpPr>
        <p:spPr bwMode="white">
          <a:xfrm>
            <a:off x="8447075" y="3199552"/>
            <a:ext cx="238095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647972-26C6-00ED-67AC-B5D58042EF52}"/>
              </a:ext>
            </a:extLst>
          </p:cNvPr>
          <p:cNvSpPr/>
          <p:nvPr/>
        </p:nvSpPr>
        <p:spPr bwMode="white">
          <a:xfrm>
            <a:off x="7637551" y="5583114"/>
            <a:ext cx="276190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73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880D4-0CB8-4B58-1493-F7C449174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00000" cy="30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513976-FCAF-44C1-4FB2-191BA98F8ED8}"/>
              </a:ext>
            </a:extLst>
          </p:cNvPr>
          <p:cNvSpPr/>
          <p:nvPr/>
        </p:nvSpPr>
        <p:spPr bwMode="white">
          <a:xfrm>
            <a:off x="6343019" y="1248675"/>
            <a:ext cx="24761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2FC0E-98A5-3DEB-E794-3688390FEF31}"/>
              </a:ext>
            </a:extLst>
          </p:cNvPr>
          <p:cNvSpPr/>
          <p:nvPr/>
        </p:nvSpPr>
        <p:spPr bwMode="white">
          <a:xfrm>
            <a:off x="7152542" y="3126719"/>
            <a:ext cx="22857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2204CD8-AC2A-F4EE-93F8-ACD4F2473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71" t="96682"/>
          <a:stretch/>
        </p:blipFill>
        <p:spPr>
          <a:xfrm>
            <a:off x="9600552" y="1006130"/>
            <a:ext cx="1903992" cy="118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146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C5C6F-D664-77C7-00D0-3B295C035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D8B9B-3154-32F6-1CCC-90330D78878F}"/>
              </a:ext>
            </a:extLst>
          </p:cNvPr>
          <p:cNvSpPr/>
          <p:nvPr/>
        </p:nvSpPr>
        <p:spPr bwMode="white">
          <a:xfrm>
            <a:off x="1729523" y="3587090"/>
            <a:ext cx="2514285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02736-49A9-098E-F06B-24C20D4FE542}"/>
              </a:ext>
            </a:extLst>
          </p:cNvPr>
          <p:cNvSpPr/>
          <p:nvPr/>
        </p:nvSpPr>
        <p:spPr bwMode="white">
          <a:xfrm>
            <a:off x="5024761" y="3587090"/>
            <a:ext cx="1733333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EDC32-0AA7-5E38-4108-0BBBCD81AFAB}"/>
              </a:ext>
            </a:extLst>
          </p:cNvPr>
          <p:cNvSpPr/>
          <p:nvPr/>
        </p:nvSpPr>
        <p:spPr bwMode="white">
          <a:xfrm>
            <a:off x="7539047" y="3587090"/>
            <a:ext cx="3704761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86DFB9-FF4E-6CC7-92AA-204E267219DF}"/>
              </a:ext>
            </a:extLst>
          </p:cNvPr>
          <p:cNvSpPr/>
          <p:nvPr/>
        </p:nvSpPr>
        <p:spPr bwMode="white">
          <a:xfrm>
            <a:off x="2167619" y="4197915"/>
            <a:ext cx="666666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06A799-5563-510D-44B1-694C97F06ECA}"/>
              </a:ext>
            </a:extLst>
          </p:cNvPr>
          <p:cNvSpPr/>
          <p:nvPr/>
        </p:nvSpPr>
        <p:spPr bwMode="white">
          <a:xfrm>
            <a:off x="5462857" y="4197915"/>
            <a:ext cx="666666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1ADD3-205D-60EB-D986-1BBB7DE90544}"/>
              </a:ext>
            </a:extLst>
          </p:cNvPr>
          <p:cNvSpPr/>
          <p:nvPr/>
        </p:nvSpPr>
        <p:spPr bwMode="white">
          <a:xfrm>
            <a:off x="7967619" y="4197915"/>
            <a:ext cx="666666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26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2023-12-20T13:28:06Z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