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8" r:id="rId3"/>
    <p:sldId id="347" r:id="rId4"/>
    <p:sldId id="346" r:id="rId5"/>
    <p:sldId id="345" r:id="rId6"/>
    <p:sldId id="342" r:id="rId7"/>
    <p:sldId id="341" r:id="rId8"/>
    <p:sldId id="340" r:id="rId9"/>
    <p:sldId id="339" r:id="rId10"/>
    <p:sldId id="338" r:id="rId11"/>
    <p:sldId id="336" r:id="rId12"/>
    <p:sldId id="335" r:id="rId13"/>
    <p:sldId id="333" r:id="rId14"/>
    <p:sldId id="331" r:id="rId15"/>
    <p:sldId id="330" r:id="rId16"/>
    <p:sldId id="329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F004A-CEE5-BE90-B7F2-6467D257B2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3732036" y="3048573"/>
            <a:ext cx="4727928" cy="76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BACCC-180D-C87C-DA84-0FDE971949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70E24B-3AAC-A765-EEDE-9573185C6CCA}"/>
              </a:ext>
            </a:extLst>
          </p:cNvPr>
          <p:cNvSpPr/>
          <p:nvPr/>
        </p:nvSpPr>
        <p:spPr bwMode="white">
          <a:xfrm>
            <a:off x="9405714" y="2289882"/>
            <a:ext cx="1638096" cy="2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D06FB9-E193-55B5-BD6F-3B1EA470B44D}"/>
              </a:ext>
            </a:extLst>
          </p:cNvPr>
          <p:cNvSpPr/>
          <p:nvPr/>
        </p:nvSpPr>
        <p:spPr bwMode="white">
          <a:xfrm>
            <a:off x="6053333" y="3445417"/>
            <a:ext cx="1628571" cy="2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8416849-C26B-2FD9-AA63-25660AF887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008999"/>
            <a:ext cx="10800000" cy="109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2A3876-2D8A-ED6A-6CA0-6DE41C8A626F}"/>
              </a:ext>
            </a:extLst>
          </p:cNvPr>
          <p:cNvSpPr/>
          <p:nvPr/>
        </p:nvSpPr>
        <p:spPr bwMode="white">
          <a:xfrm>
            <a:off x="9483305" y="4114034"/>
            <a:ext cx="1419047" cy="22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92C19E-858B-8E64-F9ED-50EB82CF6CCE}"/>
              </a:ext>
            </a:extLst>
          </p:cNvPr>
          <p:cNvSpPr/>
          <p:nvPr/>
        </p:nvSpPr>
        <p:spPr bwMode="white">
          <a:xfrm>
            <a:off x="9492829" y="4696502"/>
            <a:ext cx="1171428" cy="2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96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D6B43-0127-3382-5E39-4FD53A99C0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98680D-F3CB-7D2E-9F4B-A3D0E7857ACD}"/>
              </a:ext>
            </a:extLst>
          </p:cNvPr>
          <p:cNvSpPr/>
          <p:nvPr/>
        </p:nvSpPr>
        <p:spPr bwMode="white">
          <a:xfrm>
            <a:off x="4872380" y="1697894"/>
            <a:ext cx="2876190" cy="27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27E3B9-8085-3A5C-CBD4-2ACD77685970}"/>
              </a:ext>
            </a:extLst>
          </p:cNvPr>
          <p:cNvSpPr/>
          <p:nvPr/>
        </p:nvSpPr>
        <p:spPr bwMode="white">
          <a:xfrm>
            <a:off x="4862857" y="2261418"/>
            <a:ext cx="3847619" cy="30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023AD7-6B18-F08B-E660-F25687FB341E}"/>
              </a:ext>
            </a:extLst>
          </p:cNvPr>
          <p:cNvSpPr/>
          <p:nvPr/>
        </p:nvSpPr>
        <p:spPr bwMode="white">
          <a:xfrm>
            <a:off x="4881904" y="2853595"/>
            <a:ext cx="4466666" cy="27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20615D-EF99-3085-78C5-ECDCC9ADF668}"/>
              </a:ext>
            </a:extLst>
          </p:cNvPr>
          <p:cNvSpPr/>
          <p:nvPr/>
        </p:nvSpPr>
        <p:spPr bwMode="white">
          <a:xfrm>
            <a:off x="4881904" y="3417119"/>
            <a:ext cx="3219046" cy="30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97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44722-21F7-D0B9-A019-DCDAEC1C70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16832"/>
            <a:ext cx="9217024" cy="16275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135560" y="2204864"/>
            <a:ext cx="2664296" cy="936104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207568" y="2204864"/>
            <a:ext cx="2736304" cy="936104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464152" y="2231987"/>
            <a:ext cx="2664296" cy="936104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536160" y="2231987"/>
            <a:ext cx="2736304" cy="936104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45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24C2C-1583-56E5-913C-9CADA16DD6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76F42-DE69-3BA2-CF54-9808E927ACB5}"/>
              </a:ext>
            </a:extLst>
          </p:cNvPr>
          <p:cNvSpPr/>
          <p:nvPr/>
        </p:nvSpPr>
        <p:spPr bwMode="white">
          <a:xfrm>
            <a:off x="9624761" y="1707376"/>
            <a:ext cx="533334" cy="2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F2431D-D0A7-BB22-E6A3-57B7F063D0BB}"/>
              </a:ext>
            </a:extLst>
          </p:cNvPr>
          <p:cNvSpPr/>
          <p:nvPr/>
        </p:nvSpPr>
        <p:spPr bwMode="white">
          <a:xfrm>
            <a:off x="1977142" y="3445538"/>
            <a:ext cx="523809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F9D78B2-1E68-7840-386C-B666BC1837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818001"/>
            <a:ext cx="10800000" cy="2385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FCDDDA-21B2-84C5-C0E7-F9A13971EBF0}"/>
              </a:ext>
            </a:extLst>
          </p:cNvPr>
          <p:cNvSpPr/>
          <p:nvPr/>
        </p:nvSpPr>
        <p:spPr bwMode="white">
          <a:xfrm>
            <a:off x="7460781" y="4609946"/>
            <a:ext cx="533333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13639B-483E-4F55-FA46-3FFD2E526231}"/>
              </a:ext>
            </a:extLst>
          </p:cNvPr>
          <p:cNvSpPr/>
          <p:nvPr/>
        </p:nvSpPr>
        <p:spPr bwMode="white">
          <a:xfrm>
            <a:off x="5546495" y="5764468"/>
            <a:ext cx="209523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73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AA6B5-698F-92C7-DDAF-2B414FB8CD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4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6F330-741F-98F4-5E00-FC729DA97004}"/>
              </a:ext>
            </a:extLst>
          </p:cNvPr>
          <p:cNvSpPr/>
          <p:nvPr/>
        </p:nvSpPr>
        <p:spPr bwMode="white">
          <a:xfrm>
            <a:off x="1015238" y="2240483"/>
            <a:ext cx="7171428" cy="39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91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B8F10-2159-2AA3-449F-EAC4E504CA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A818E5-6AB2-56F4-2B7B-AF51877B0D15}"/>
              </a:ext>
            </a:extLst>
          </p:cNvPr>
          <p:cNvSpPr/>
          <p:nvPr/>
        </p:nvSpPr>
        <p:spPr bwMode="white">
          <a:xfrm>
            <a:off x="3929523" y="1830660"/>
            <a:ext cx="1485714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2A3BF2-BF8E-1479-5F3F-44B23C2C29E8}"/>
              </a:ext>
            </a:extLst>
          </p:cNvPr>
          <p:cNvSpPr/>
          <p:nvPr/>
        </p:nvSpPr>
        <p:spPr bwMode="white">
          <a:xfrm>
            <a:off x="9234285" y="1830660"/>
            <a:ext cx="1495238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018A3A-2E9D-57EA-2922-77B42868761B}"/>
              </a:ext>
            </a:extLst>
          </p:cNvPr>
          <p:cNvSpPr/>
          <p:nvPr/>
        </p:nvSpPr>
        <p:spPr bwMode="white">
          <a:xfrm>
            <a:off x="4386666" y="2536670"/>
            <a:ext cx="1419047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4DF95B-E443-37B0-4EB0-E78FB51BD34F}"/>
              </a:ext>
            </a:extLst>
          </p:cNvPr>
          <p:cNvSpPr/>
          <p:nvPr/>
        </p:nvSpPr>
        <p:spPr bwMode="white">
          <a:xfrm>
            <a:off x="9434285" y="2536670"/>
            <a:ext cx="1409524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79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ECBE7-8471-8D77-A8E0-C7A3E3BB28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5A38C0-F90A-18C8-7697-07E01FE6F951}"/>
              </a:ext>
            </a:extLst>
          </p:cNvPr>
          <p:cNvSpPr/>
          <p:nvPr/>
        </p:nvSpPr>
        <p:spPr bwMode="white">
          <a:xfrm>
            <a:off x="1615238" y="2996953"/>
            <a:ext cx="4192730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C93A65F-78EF-3A48-3121-6A08A3CFF1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600" y="3573016"/>
            <a:ext cx="10800000" cy="92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2CE74F-8698-5313-0CE7-65EBD41FC73A}"/>
              </a:ext>
            </a:extLst>
          </p:cNvPr>
          <p:cNvSpPr/>
          <p:nvPr/>
        </p:nvSpPr>
        <p:spPr bwMode="white">
          <a:xfrm>
            <a:off x="1580028" y="4045599"/>
            <a:ext cx="4227940" cy="6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387B299-6B41-F794-3B44-3C0A9BE2AF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600" y="4797152"/>
            <a:ext cx="10800000" cy="89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E89130-426B-FA13-C438-F8B9FB623B7C}"/>
              </a:ext>
            </a:extLst>
          </p:cNvPr>
          <p:cNvSpPr/>
          <p:nvPr/>
        </p:nvSpPr>
        <p:spPr bwMode="white">
          <a:xfrm>
            <a:off x="1580028" y="5393346"/>
            <a:ext cx="4227940" cy="48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59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108055-95ED-6AF0-4161-8E351304C5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5C2078-CC72-E256-9BF4-083CA7F24142}"/>
              </a:ext>
            </a:extLst>
          </p:cNvPr>
          <p:cNvSpPr/>
          <p:nvPr/>
        </p:nvSpPr>
        <p:spPr bwMode="white">
          <a:xfrm>
            <a:off x="8110476" y="4893271"/>
            <a:ext cx="276190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53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AE5C1-160D-D264-8992-8C15E11DB3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41AAA-67FF-4F2C-25D2-8E0A23C2ABC1}"/>
              </a:ext>
            </a:extLst>
          </p:cNvPr>
          <p:cNvSpPr/>
          <p:nvPr/>
        </p:nvSpPr>
        <p:spPr bwMode="white">
          <a:xfrm>
            <a:off x="1120000" y="2868502"/>
            <a:ext cx="1809523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056C19-6325-FDC4-F09C-0B589EBF86A5}"/>
              </a:ext>
            </a:extLst>
          </p:cNvPr>
          <p:cNvSpPr/>
          <p:nvPr/>
        </p:nvSpPr>
        <p:spPr bwMode="white">
          <a:xfrm>
            <a:off x="1120000" y="3402191"/>
            <a:ext cx="1809523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50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D8AB2-3B64-5547-0E43-0CCFF89C57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207A7-C54D-CEE7-9F2E-AAA53056CC5B}"/>
              </a:ext>
            </a:extLst>
          </p:cNvPr>
          <p:cNvSpPr/>
          <p:nvPr/>
        </p:nvSpPr>
        <p:spPr bwMode="white">
          <a:xfrm>
            <a:off x="3805714" y="3909474"/>
            <a:ext cx="1323809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AB0FEC-AA09-8E0E-93BF-C9E67915CD14}"/>
              </a:ext>
            </a:extLst>
          </p:cNvPr>
          <p:cNvSpPr/>
          <p:nvPr/>
        </p:nvSpPr>
        <p:spPr bwMode="white">
          <a:xfrm>
            <a:off x="7329523" y="3909474"/>
            <a:ext cx="1952380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62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CA61A-70A7-D464-60C7-4D2A3087F5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E56B9E-41AE-9778-6DBB-101D027FF6E0}"/>
              </a:ext>
            </a:extLst>
          </p:cNvPr>
          <p:cNvSpPr/>
          <p:nvPr/>
        </p:nvSpPr>
        <p:spPr bwMode="white">
          <a:xfrm>
            <a:off x="3548571" y="1143796"/>
            <a:ext cx="971428" cy="27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BF9C79-9071-5CBD-A612-F4E35A448333}"/>
              </a:ext>
            </a:extLst>
          </p:cNvPr>
          <p:cNvSpPr/>
          <p:nvPr/>
        </p:nvSpPr>
        <p:spPr bwMode="white">
          <a:xfrm>
            <a:off x="7272380" y="1172429"/>
            <a:ext cx="352380" cy="2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97523B-A972-E26A-DC52-C8A3248355D4}"/>
              </a:ext>
            </a:extLst>
          </p:cNvPr>
          <p:cNvSpPr/>
          <p:nvPr/>
        </p:nvSpPr>
        <p:spPr bwMode="white">
          <a:xfrm>
            <a:off x="6300952" y="1745083"/>
            <a:ext cx="352380" cy="2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7939E0-3616-07F2-E526-CC264A833F37}"/>
              </a:ext>
            </a:extLst>
          </p:cNvPr>
          <p:cNvSpPr/>
          <p:nvPr/>
        </p:nvSpPr>
        <p:spPr bwMode="white">
          <a:xfrm>
            <a:off x="2453333" y="2899937"/>
            <a:ext cx="1647619" cy="2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ED4AEE-BEC4-1016-48CD-6E5FF8E4C2E7}"/>
              </a:ext>
            </a:extLst>
          </p:cNvPr>
          <p:cNvSpPr/>
          <p:nvPr/>
        </p:nvSpPr>
        <p:spPr bwMode="white">
          <a:xfrm>
            <a:off x="8672380" y="2890392"/>
            <a:ext cx="771428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748A16-7ACA-1FF6-9F1F-C070248373D5}"/>
              </a:ext>
            </a:extLst>
          </p:cNvPr>
          <p:cNvSpPr/>
          <p:nvPr/>
        </p:nvSpPr>
        <p:spPr bwMode="white">
          <a:xfrm>
            <a:off x="7996190" y="3482135"/>
            <a:ext cx="304761" cy="2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814A75-4582-93E3-452D-92980FF26FF4}"/>
              </a:ext>
            </a:extLst>
          </p:cNvPr>
          <p:cNvSpPr/>
          <p:nvPr/>
        </p:nvSpPr>
        <p:spPr bwMode="white">
          <a:xfrm>
            <a:off x="1529523" y="4045246"/>
            <a:ext cx="657142" cy="24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CC05DA-7C53-FC47-8DF6-687373F6B078}"/>
              </a:ext>
            </a:extLst>
          </p:cNvPr>
          <p:cNvSpPr/>
          <p:nvPr/>
        </p:nvSpPr>
        <p:spPr bwMode="white">
          <a:xfrm>
            <a:off x="4558095" y="4054790"/>
            <a:ext cx="371428" cy="2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6A683F-0846-0B06-D672-7DC6D85403CA}"/>
              </a:ext>
            </a:extLst>
          </p:cNvPr>
          <p:cNvSpPr/>
          <p:nvPr/>
        </p:nvSpPr>
        <p:spPr bwMode="white">
          <a:xfrm>
            <a:off x="6672380" y="4054790"/>
            <a:ext cx="685714" cy="2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E6C5C6-0CEF-44F1-E18E-82BE76A27EC4}"/>
              </a:ext>
            </a:extLst>
          </p:cNvPr>
          <p:cNvSpPr/>
          <p:nvPr/>
        </p:nvSpPr>
        <p:spPr bwMode="white">
          <a:xfrm>
            <a:off x="9443809" y="4054790"/>
            <a:ext cx="685714" cy="2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21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EFE23-D413-E2E6-74FE-AB699F2559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3BBC54-51D1-352D-C730-A3D8ED0594F1}"/>
              </a:ext>
            </a:extLst>
          </p:cNvPr>
          <p:cNvSpPr/>
          <p:nvPr/>
        </p:nvSpPr>
        <p:spPr bwMode="white">
          <a:xfrm>
            <a:off x="4739047" y="1763162"/>
            <a:ext cx="847619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FC7C8B-1C18-074E-BFAF-29DDE7124F5C}"/>
              </a:ext>
            </a:extLst>
          </p:cNvPr>
          <p:cNvSpPr/>
          <p:nvPr/>
        </p:nvSpPr>
        <p:spPr bwMode="white">
          <a:xfrm>
            <a:off x="6520000" y="1763162"/>
            <a:ext cx="847619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77E586-21FA-7581-1D4F-D4F62A491517}"/>
              </a:ext>
            </a:extLst>
          </p:cNvPr>
          <p:cNvSpPr/>
          <p:nvPr/>
        </p:nvSpPr>
        <p:spPr bwMode="white">
          <a:xfrm>
            <a:off x="9367619" y="1763162"/>
            <a:ext cx="847619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E66C59-A92A-4320-8FBB-E1F3243C51A9}"/>
              </a:ext>
            </a:extLst>
          </p:cNvPr>
          <p:cNvSpPr/>
          <p:nvPr/>
        </p:nvSpPr>
        <p:spPr bwMode="white">
          <a:xfrm>
            <a:off x="4539047" y="2344619"/>
            <a:ext cx="1171428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E51C26-34AE-0269-3015-585FB4540C29}"/>
              </a:ext>
            </a:extLst>
          </p:cNvPr>
          <p:cNvSpPr/>
          <p:nvPr/>
        </p:nvSpPr>
        <p:spPr bwMode="white">
          <a:xfrm>
            <a:off x="6824761" y="2344619"/>
            <a:ext cx="1171428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E68631-DF7D-11F8-D1E5-7C237418D35E}"/>
              </a:ext>
            </a:extLst>
          </p:cNvPr>
          <p:cNvSpPr/>
          <p:nvPr/>
        </p:nvSpPr>
        <p:spPr bwMode="white">
          <a:xfrm>
            <a:off x="9120000" y="2344619"/>
            <a:ext cx="1171428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6BE66C59-A92A-4320-8FBB-E1F3243C51A9}"/>
              </a:ext>
            </a:extLst>
          </p:cNvPr>
          <p:cNvSpPr/>
          <p:nvPr/>
        </p:nvSpPr>
        <p:spPr bwMode="white">
          <a:xfrm>
            <a:off x="1937824" y="4156434"/>
            <a:ext cx="360040" cy="36361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6BE66C59-A92A-4320-8FBB-E1F3243C51A9}"/>
              </a:ext>
            </a:extLst>
          </p:cNvPr>
          <p:cNvSpPr/>
          <p:nvPr/>
        </p:nvSpPr>
        <p:spPr bwMode="white">
          <a:xfrm>
            <a:off x="5348539" y="4174722"/>
            <a:ext cx="360040" cy="33439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6BE66C59-A92A-4320-8FBB-E1F3243C51A9}"/>
              </a:ext>
            </a:extLst>
          </p:cNvPr>
          <p:cNvSpPr/>
          <p:nvPr/>
        </p:nvSpPr>
        <p:spPr bwMode="white">
          <a:xfrm>
            <a:off x="8634098" y="4149080"/>
            <a:ext cx="360040" cy="36182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09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A9981-3FE5-CFC6-1EAD-0198811AE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6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89E88-AF6D-737A-FB65-3A2AB4BF4DC3}"/>
              </a:ext>
            </a:extLst>
          </p:cNvPr>
          <p:cNvSpPr/>
          <p:nvPr/>
        </p:nvSpPr>
        <p:spPr bwMode="white">
          <a:xfrm>
            <a:off x="9300952" y="1172616"/>
            <a:ext cx="1009523" cy="2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2014F1-4DA7-21D3-3C1D-CECBD38B744B}"/>
              </a:ext>
            </a:extLst>
          </p:cNvPr>
          <p:cNvSpPr/>
          <p:nvPr/>
        </p:nvSpPr>
        <p:spPr bwMode="white">
          <a:xfrm>
            <a:off x="3091428" y="1745806"/>
            <a:ext cx="1009523" cy="2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6C5A0E-5545-5216-F35C-C37D2AD96F59}"/>
              </a:ext>
            </a:extLst>
          </p:cNvPr>
          <p:cNvSpPr/>
          <p:nvPr/>
        </p:nvSpPr>
        <p:spPr bwMode="white">
          <a:xfrm>
            <a:off x="5796190" y="2385868"/>
            <a:ext cx="209523" cy="2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07D585-045C-03C7-4620-3AD72EC74471}"/>
              </a:ext>
            </a:extLst>
          </p:cNvPr>
          <p:cNvSpPr/>
          <p:nvPr/>
        </p:nvSpPr>
        <p:spPr bwMode="white">
          <a:xfrm>
            <a:off x="2443809" y="3025930"/>
            <a:ext cx="209523" cy="2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9631A80-E3A9-A2DF-B868-ED26B6305C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8188"/>
            <a:ext cx="10800000" cy="108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19BAEB-337B-24D8-0EFD-5A325FEB8CF1}"/>
              </a:ext>
            </a:extLst>
          </p:cNvPr>
          <p:cNvSpPr/>
          <p:nvPr/>
        </p:nvSpPr>
        <p:spPr bwMode="white">
          <a:xfrm>
            <a:off x="8967619" y="3689201"/>
            <a:ext cx="1000000" cy="22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6D97E4-BFF3-8E50-DBDA-4672E859F9AF}"/>
              </a:ext>
            </a:extLst>
          </p:cNvPr>
          <p:cNvSpPr/>
          <p:nvPr/>
        </p:nvSpPr>
        <p:spPr bwMode="white">
          <a:xfrm>
            <a:off x="4681904" y="4263526"/>
            <a:ext cx="1009523" cy="22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2CBDE83-D93D-D2D5-CDC8-A9EB4F3DE5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83785"/>
            <a:ext cx="10800000" cy="112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DD6ECB-6CA5-1BEC-2ADE-B22D99F93058}"/>
              </a:ext>
            </a:extLst>
          </p:cNvPr>
          <p:cNvSpPr/>
          <p:nvPr/>
        </p:nvSpPr>
        <p:spPr bwMode="white">
          <a:xfrm>
            <a:off x="1481904" y="5474721"/>
            <a:ext cx="1009523" cy="23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41ED87-110A-ABFB-31DF-F485F2A531D7}"/>
              </a:ext>
            </a:extLst>
          </p:cNvPr>
          <p:cNvSpPr/>
          <p:nvPr/>
        </p:nvSpPr>
        <p:spPr bwMode="white">
          <a:xfrm>
            <a:off x="5396190" y="5474721"/>
            <a:ext cx="1009523" cy="23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59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D7AE7-6E84-2948-5DAE-0F5317CD55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A37E43-DFC7-DC3C-29B2-2650C722445F}"/>
              </a:ext>
            </a:extLst>
          </p:cNvPr>
          <p:cNvSpPr/>
          <p:nvPr/>
        </p:nvSpPr>
        <p:spPr bwMode="white">
          <a:xfrm>
            <a:off x="10748571" y="1658789"/>
            <a:ext cx="323809" cy="29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A1187-CCBE-9F65-2F6A-58CD32E83B48}"/>
              </a:ext>
            </a:extLst>
          </p:cNvPr>
          <p:cNvSpPr/>
          <p:nvPr/>
        </p:nvSpPr>
        <p:spPr bwMode="white">
          <a:xfrm>
            <a:off x="10796190" y="2269269"/>
            <a:ext cx="276190" cy="2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CAD851-5F90-097C-A173-BD2CADA7A51B}"/>
              </a:ext>
            </a:extLst>
          </p:cNvPr>
          <p:cNvSpPr/>
          <p:nvPr/>
        </p:nvSpPr>
        <p:spPr bwMode="white">
          <a:xfrm>
            <a:off x="10748571" y="2803438"/>
            <a:ext cx="323809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97CFFD-4BAE-CB60-4C02-70B733CD2922}"/>
              </a:ext>
            </a:extLst>
          </p:cNvPr>
          <p:cNvSpPr/>
          <p:nvPr/>
        </p:nvSpPr>
        <p:spPr bwMode="white">
          <a:xfrm>
            <a:off x="10767619" y="3385302"/>
            <a:ext cx="323809" cy="28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377450-05C0-3080-45B9-1726A69F04C6}"/>
              </a:ext>
            </a:extLst>
          </p:cNvPr>
          <p:cNvSpPr/>
          <p:nvPr/>
        </p:nvSpPr>
        <p:spPr bwMode="white">
          <a:xfrm>
            <a:off x="10767619" y="3957626"/>
            <a:ext cx="323809" cy="28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37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9BDAB-F6F9-D9CD-42C2-DA8EB52750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19D96E-D018-BF51-CE8A-A11A8D7B3096}"/>
              </a:ext>
            </a:extLst>
          </p:cNvPr>
          <p:cNvSpPr/>
          <p:nvPr/>
        </p:nvSpPr>
        <p:spPr bwMode="white">
          <a:xfrm>
            <a:off x="5748571" y="1735276"/>
            <a:ext cx="247619" cy="2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64BBE4-5984-760B-2E13-254FF552E545}"/>
              </a:ext>
            </a:extLst>
          </p:cNvPr>
          <p:cNvSpPr/>
          <p:nvPr/>
        </p:nvSpPr>
        <p:spPr bwMode="white">
          <a:xfrm>
            <a:off x="7662857" y="2889731"/>
            <a:ext cx="228571" cy="2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69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07C91-04ED-23F8-D86F-EF7252B61A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21FB38-B4F8-DD1B-B687-A60054EC0C1D}"/>
              </a:ext>
            </a:extLst>
          </p:cNvPr>
          <p:cNvSpPr/>
          <p:nvPr/>
        </p:nvSpPr>
        <p:spPr bwMode="white">
          <a:xfrm>
            <a:off x="3358095" y="1201125"/>
            <a:ext cx="228571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CDA775-6739-86E5-1E16-85408E132DBA}"/>
              </a:ext>
            </a:extLst>
          </p:cNvPr>
          <p:cNvSpPr/>
          <p:nvPr/>
        </p:nvSpPr>
        <p:spPr bwMode="white">
          <a:xfrm>
            <a:off x="7948571" y="2929114"/>
            <a:ext cx="247619" cy="2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9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FD573-4F36-10FD-9762-C1B85ED754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99FB89-D401-875E-01DE-25535DE216EE}"/>
              </a:ext>
            </a:extLst>
          </p:cNvPr>
          <p:cNvSpPr/>
          <p:nvPr/>
        </p:nvSpPr>
        <p:spPr bwMode="white">
          <a:xfrm>
            <a:off x="4129523" y="1172394"/>
            <a:ext cx="247619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0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