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190" y="3062333"/>
            <a:ext cx="4847619" cy="7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387ECD-F99B-33C3-3019-8CCFECE90C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72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C60BD1-C420-9747-2C6B-BEEDB33CBA48}"/>
              </a:ext>
            </a:extLst>
          </p:cNvPr>
          <p:cNvSpPr/>
          <p:nvPr/>
        </p:nvSpPr>
        <p:spPr bwMode="white">
          <a:xfrm>
            <a:off x="686676" y="1380450"/>
            <a:ext cx="5337316" cy="1472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5D7F641-320E-4D20-32E1-F00B4743543A}"/>
              </a:ext>
            </a:extLst>
          </p:cNvPr>
          <p:cNvSpPr/>
          <p:nvPr/>
        </p:nvSpPr>
        <p:spPr bwMode="white">
          <a:xfrm>
            <a:off x="623392" y="3315600"/>
            <a:ext cx="4964623" cy="545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94A9FE0-DFF3-E83E-A02E-DC45EA9C0FD8}"/>
              </a:ext>
            </a:extLst>
          </p:cNvPr>
          <p:cNvSpPr/>
          <p:nvPr/>
        </p:nvSpPr>
        <p:spPr bwMode="white">
          <a:xfrm>
            <a:off x="1603074" y="4272954"/>
            <a:ext cx="3844853" cy="391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CD37F90-4F73-D0F1-3289-1572E694E3CC}"/>
              </a:ext>
            </a:extLst>
          </p:cNvPr>
          <p:cNvSpPr/>
          <p:nvPr/>
        </p:nvSpPr>
        <p:spPr bwMode="white">
          <a:xfrm>
            <a:off x="1603075" y="5248237"/>
            <a:ext cx="1316282" cy="36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6C6CC65-D810-3B54-ADC5-C5C3C7CC86DB}"/>
              </a:ext>
            </a:extLst>
          </p:cNvPr>
          <p:cNvSpPr/>
          <p:nvPr/>
        </p:nvSpPr>
        <p:spPr bwMode="white">
          <a:xfrm>
            <a:off x="686676" y="6198512"/>
            <a:ext cx="4977276" cy="53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8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9" grpId="0" animBg="1"/>
      <p:bldP spid="22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EF8FD0-D616-AE4C-0E8E-6C531F9454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4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659AD6-2A42-EFEF-EF0F-CEBB0FD19F19}"/>
              </a:ext>
            </a:extLst>
          </p:cNvPr>
          <p:cNvSpPr/>
          <p:nvPr/>
        </p:nvSpPr>
        <p:spPr bwMode="white">
          <a:xfrm>
            <a:off x="9910476" y="5796876"/>
            <a:ext cx="476190" cy="41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807139-60D7-B301-1E7F-450B06BF91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4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94AE8B-B9C7-39E7-4DCB-72F8AEA66CD8}"/>
              </a:ext>
            </a:extLst>
          </p:cNvPr>
          <p:cNvSpPr/>
          <p:nvPr/>
        </p:nvSpPr>
        <p:spPr bwMode="white">
          <a:xfrm>
            <a:off x="9512797" y="3623428"/>
            <a:ext cx="457006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B51CA9-78EB-3BE7-7AFC-6D67CD4C7CD4}"/>
              </a:ext>
            </a:extLst>
          </p:cNvPr>
          <p:cNvSpPr/>
          <p:nvPr/>
        </p:nvSpPr>
        <p:spPr bwMode="white">
          <a:xfrm>
            <a:off x="9439676" y="5863428"/>
            <a:ext cx="530127" cy="54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56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3AA8F8-8C7C-3116-7165-11BEA213E1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6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CBDC61-4305-C176-46AF-D303CC68665B}"/>
              </a:ext>
            </a:extLst>
          </p:cNvPr>
          <p:cNvSpPr/>
          <p:nvPr/>
        </p:nvSpPr>
        <p:spPr bwMode="white">
          <a:xfrm>
            <a:off x="8220891" y="3786246"/>
            <a:ext cx="376797" cy="42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64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649D02-336E-6EF9-FA41-8154E0877B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3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29C293-0FB0-4AFA-AB30-D510D1B9984B}"/>
              </a:ext>
            </a:extLst>
          </p:cNvPr>
          <p:cNvSpPr/>
          <p:nvPr/>
        </p:nvSpPr>
        <p:spPr bwMode="white">
          <a:xfrm>
            <a:off x="5357614" y="2465664"/>
            <a:ext cx="455719" cy="42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10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564546-8223-7F06-FC89-FCC056BAD2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79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F3EC8A-AA6D-84CE-AEAF-847F776E46EB}"/>
              </a:ext>
            </a:extLst>
          </p:cNvPr>
          <p:cNvSpPr/>
          <p:nvPr/>
        </p:nvSpPr>
        <p:spPr bwMode="white">
          <a:xfrm>
            <a:off x="2891071" y="4951004"/>
            <a:ext cx="1024745" cy="54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4445FF-F349-E3A0-C1AE-AF2CACD681D3}"/>
              </a:ext>
            </a:extLst>
          </p:cNvPr>
          <p:cNvSpPr/>
          <p:nvPr/>
        </p:nvSpPr>
        <p:spPr bwMode="white">
          <a:xfrm>
            <a:off x="5722148" y="4951004"/>
            <a:ext cx="1050798" cy="54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2AE2CA-5979-3BF1-3AEC-06CC280FE062}"/>
              </a:ext>
            </a:extLst>
          </p:cNvPr>
          <p:cNvSpPr/>
          <p:nvPr/>
        </p:nvSpPr>
        <p:spPr bwMode="white">
          <a:xfrm>
            <a:off x="8570593" y="4951004"/>
            <a:ext cx="1059482" cy="54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60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E8B2BA-2310-2481-C96C-93790A74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154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6B1D52-CB89-C984-57B3-CD4E99FCCA63}"/>
              </a:ext>
            </a:extLst>
          </p:cNvPr>
          <p:cNvSpPr/>
          <p:nvPr/>
        </p:nvSpPr>
        <p:spPr bwMode="white">
          <a:xfrm>
            <a:off x="1495406" y="3762517"/>
            <a:ext cx="3512526" cy="29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89A2B0-BC3A-7C1D-811E-2F76632AAFA4}"/>
              </a:ext>
            </a:extLst>
          </p:cNvPr>
          <p:cNvSpPr/>
          <p:nvPr/>
        </p:nvSpPr>
        <p:spPr bwMode="white">
          <a:xfrm>
            <a:off x="1482152" y="4524773"/>
            <a:ext cx="1961713" cy="29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12B2671-6732-AE4C-ECEE-B94B92FA2EB2}"/>
              </a:ext>
            </a:extLst>
          </p:cNvPr>
          <p:cNvSpPr/>
          <p:nvPr/>
        </p:nvSpPr>
        <p:spPr bwMode="white">
          <a:xfrm>
            <a:off x="1502034" y="5287028"/>
            <a:ext cx="7186254" cy="131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620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515A02-71D9-33DC-9CBB-EAB1ECE238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301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916F25-C22D-DE68-2BB2-4806AF60856D}"/>
              </a:ext>
            </a:extLst>
          </p:cNvPr>
          <p:cNvSpPr/>
          <p:nvPr/>
        </p:nvSpPr>
        <p:spPr bwMode="white">
          <a:xfrm>
            <a:off x="1862138" y="3808816"/>
            <a:ext cx="1341348" cy="292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3A3634-670A-4E1B-3185-2EBA2ADA8233}"/>
              </a:ext>
            </a:extLst>
          </p:cNvPr>
          <p:cNvSpPr/>
          <p:nvPr/>
        </p:nvSpPr>
        <p:spPr bwMode="white">
          <a:xfrm>
            <a:off x="1523481" y="4586117"/>
            <a:ext cx="1301506" cy="28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8DFE05-8EF4-1E69-6243-4AE5A432CA85}"/>
              </a:ext>
            </a:extLst>
          </p:cNvPr>
          <p:cNvSpPr/>
          <p:nvPr/>
        </p:nvSpPr>
        <p:spPr bwMode="white">
          <a:xfrm>
            <a:off x="1523481" y="5350131"/>
            <a:ext cx="1826093" cy="32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3A347E7-CA48-AD69-0D62-D8D864E41128}"/>
              </a:ext>
            </a:extLst>
          </p:cNvPr>
          <p:cNvSpPr/>
          <p:nvPr/>
        </p:nvSpPr>
        <p:spPr bwMode="white">
          <a:xfrm>
            <a:off x="1503560" y="6100858"/>
            <a:ext cx="7400752" cy="56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9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96975F-0608-A213-42FF-0D0B28808E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90" y="980728"/>
            <a:ext cx="8620214" cy="5403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D5387ECD-F99B-33C3-3019-8CCFECE90C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54" r="11171" b="48738"/>
          <a:stretch/>
        </p:blipFill>
        <p:spPr>
          <a:xfrm>
            <a:off x="9048328" y="2708920"/>
            <a:ext cx="2492250" cy="2376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4081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