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4" r:id="rId3"/>
    <p:sldId id="343" r:id="rId4"/>
    <p:sldId id="342" r:id="rId5"/>
    <p:sldId id="340" r:id="rId6"/>
    <p:sldId id="338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D09D79-1CA5-9EB0-B42D-ADE39DF4B4D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224"/>
          <a:stretch/>
        </p:blipFill>
        <p:spPr>
          <a:xfrm>
            <a:off x="4272096" y="2991329"/>
            <a:ext cx="3647808" cy="875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62B4F9-849C-5F2E-7F51-A546BE703C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8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35B92D-950B-51EE-A6E2-1689624EF428}"/>
              </a:ext>
            </a:extLst>
          </p:cNvPr>
          <p:cNvSpPr/>
          <p:nvPr/>
        </p:nvSpPr>
        <p:spPr bwMode="white">
          <a:xfrm>
            <a:off x="1120000" y="2191168"/>
            <a:ext cx="3152380" cy="228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8B0A70-21C3-672D-82A3-9C073D252B2A}"/>
              </a:ext>
            </a:extLst>
          </p:cNvPr>
          <p:cNvSpPr/>
          <p:nvPr/>
        </p:nvSpPr>
        <p:spPr bwMode="white">
          <a:xfrm>
            <a:off x="5424761" y="2191168"/>
            <a:ext cx="1952380" cy="228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073072-D832-6D37-B15D-3984B7278DB2}"/>
              </a:ext>
            </a:extLst>
          </p:cNvPr>
          <p:cNvSpPr/>
          <p:nvPr/>
        </p:nvSpPr>
        <p:spPr bwMode="white">
          <a:xfrm>
            <a:off x="8939047" y="2200692"/>
            <a:ext cx="1780951" cy="209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FA2FAB5-9C06-15CA-4EE4-93846B9D2E77}"/>
              </a:ext>
            </a:extLst>
          </p:cNvPr>
          <p:cNvSpPr/>
          <p:nvPr/>
        </p:nvSpPr>
        <p:spPr bwMode="white">
          <a:xfrm>
            <a:off x="1120000" y="2743603"/>
            <a:ext cx="1400000" cy="19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5C7525D-2D45-43DF-6067-B8E3F958F323}"/>
              </a:ext>
            </a:extLst>
          </p:cNvPr>
          <p:cNvSpPr/>
          <p:nvPr/>
        </p:nvSpPr>
        <p:spPr bwMode="white">
          <a:xfrm>
            <a:off x="5424761" y="2734079"/>
            <a:ext cx="1257142" cy="200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926270B-6704-FB1B-8909-63290D8738B0}"/>
              </a:ext>
            </a:extLst>
          </p:cNvPr>
          <p:cNvSpPr/>
          <p:nvPr/>
        </p:nvSpPr>
        <p:spPr bwMode="white">
          <a:xfrm>
            <a:off x="8939047" y="2734079"/>
            <a:ext cx="1257141" cy="200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31710CD-B411-9083-3738-519A5C04BFBA}"/>
              </a:ext>
            </a:extLst>
          </p:cNvPr>
          <p:cNvSpPr/>
          <p:nvPr/>
        </p:nvSpPr>
        <p:spPr bwMode="white">
          <a:xfrm>
            <a:off x="1120000" y="3276989"/>
            <a:ext cx="714285" cy="19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F6184D7-AEE2-B23D-E2BD-4AE22CB35BAA}"/>
              </a:ext>
            </a:extLst>
          </p:cNvPr>
          <p:cNvSpPr/>
          <p:nvPr/>
        </p:nvSpPr>
        <p:spPr bwMode="white">
          <a:xfrm>
            <a:off x="5424761" y="3276989"/>
            <a:ext cx="847619" cy="19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F2B5991-7AC1-2529-C623-7980988DC08F}"/>
              </a:ext>
            </a:extLst>
          </p:cNvPr>
          <p:cNvSpPr/>
          <p:nvPr/>
        </p:nvSpPr>
        <p:spPr bwMode="white">
          <a:xfrm>
            <a:off x="8939047" y="3276989"/>
            <a:ext cx="428570" cy="19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865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27D118-8219-2195-18CC-34FA06CAF8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5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310CAC-C930-6754-F8A1-5652D4E3818E}"/>
              </a:ext>
            </a:extLst>
          </p:cNvPr>
          <p:cNvSpPr/>
          <p:nvPr/>
        </p:nvSpPr>
        <p:spPr bwMode="white">
          <a:xfrm>
            <a:off x="1520000" y="4137368"/>
            <a:ext cx="1657042" cy="299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r="65410"/>
          <a:stretch/>
        </p:blipFill>
        <p:spPr>
          <a:xfrm>
            <a:off x="3177042" y="2270183"/>
            <a:ext cx="2342894" cy="10729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68571"/>
          <a:stretch/>
        </p:blipFill>
        <p:spPr>
          <a:xfrm>
            <a:off x="7699608" y="2275728"/>
            <a:ext cx="1997936" cy="1007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247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64C185-2E09-AEAF-9610-3A510FFE50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0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2792" y="1313336"/>
            <a:ext cx="5483860" cy="2893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84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679CE4-54F3-6D22-9AFC-FE4B1F8C33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9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1052736"/>
            <a:ext cx="3629914" cy="2970162"/>
          </a:xfrm>
          <a:prstGeom prst="rect">
            <a:avLst/>
          </a:prstGeom>
        </p:spPr>
      </p:pic>
      <p:pic>
        <p:nvPicPr>
          <p:cNvPr id="13" name="img_16777215">
            <a:extLst>
              <a:ext uri="{FF2B5EF4-FFF2-40B4-BE49-F238E27FC236}">
                <a16:creationId xmlns:a16="http://schemas.microsoft.com/office/drawing/2014/main" id="{1DDA9867-C109-0DDA-22B4-8FA72DA73F6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4391178"/>
            <a:ext cx="10800000" cy="1676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9D99D56-7BDE-1988-4B53-4732445A4066}"/>
              </a:ext>
            </a:extLst>
          </p:cNvPr>
          <p:cNvSpPr/>
          <p:nvPr/>
        </p:nvSpPr>
        <p:spPr bwMode="white">
          <a:xfrm>
            <a:off x="1503059" y="5734453"/>
            <a:ext cx="6466666" cy="266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224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ADBE64-2984-D93D-BF34-80F054E160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0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60A1AA-C374-8E58-CDC6-C7AFA87077CB}"/>
              </a:ext>
            </a:extLst>
          </p:cNvPr>
          <p:cNvSpPr/>
          <p:nvPr/>
        </p:nvSpPr>
        <p:spPr bwMode="white">
          <a:xfrm>
            <a:off x="1786666" y="2794699"/>
            <a:ext cx="9925958" cy="219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E80B34-121A-0C5C-ABE0-9E368833F889}"/>
              </a:ext>
            </a:extLst>
          </p:cNvPr>
          <p:cNvSpPr/>
          <p:nvPr/>
        </p:nvSpPr>
        <p:spPr bwMode="white">
          <a:xfrm>
            <a:off x="1529523" y="3329103"/>
            <a:ext cx="3580952" cy="219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E1B6B4-2C05-8C4D-878A-E799BDDE5531}"/>
              </a:ext>
            </a:extLst>
          </p:cNvPr>
          <p:cNvSpPr/>
          <p:nvPr/>
        </p:nvSpPr>
        <p:spPr bwMode="white">
          <a:xfrm>
            <a:off x="1529523" y="3844421"/>
            <a:ext cx="10327117" cy="248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2D12521-3AFC-1DCD-BA0B-73FE6B0144D4}"/>
              </a:ext>
            </a:extLst>
          </p:cNvPr>
          <p:cNvSpPr/>
          <p:nvPr/>
        </p:nvSpPr>
        <p:spPr bwMode="white">
          <a:xfrm>
            <a:off x="1520000" y="4369282"/>
            <a:ext cx="10336640" cy="267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1572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1B1219-3BA7-0B67-BBAE-6E25A77533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7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840B16-1A5E-B688-AB54-1FA27F346BBC}"/>
              </a:ext>
            </a:extLst>
          </p:cNvPr>
          <p:cNvSpPr/>
          <p:nvPr/>
        </p:nvSpPr>
        <p:spPr bwMode="white">
          <a:xfrm>
            <a:off x="1139047" y="2204864"/>
            <a:ext cx="10213537" cy="915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A0BDFBD-B343-3483-DD22-E4B70A52B6D5}"/>
              </a:ext>
            </a:extLst>
          </p:cNvPr>
          <p:cNvSpPr/>
          <p:nvPr/>
        </p:nvSpPr>
        <p:spPr bwMode="white">
          <a:xfrm>
            <a:off x="1110476" y="3368317"/>
            <a:ext cx="10242108" cy="257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DD7C698-C089-FF71-36F6-F4A3AACC9F63}"/>
              </a:ext>
            </a:extLst>
          </p:cNvPr>
          <p:cNvSpPr/>
          <p:nvPr/>
        </p:nvSpPr>
        <p:spPr bwMode="white">
          <a:xfrm>
            <a:off x="1091428" y="3902954"/>
            <a:ext cx="10693204" cy="257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9D0694E-5317-62C7-1137-678BEE931CEB}"/>
              </a:ext>
            </a:extLst>
          </p:cNvPr>
          <p:cNvSpPr/>
          <p:nvPr/>
        </p:nvSpPr>
        <p:spPr bwMode="white">
          <a:xfrm>
            <a:off x="1110476" y="4428043"/>
            <a:ext cx="10098092" cy="26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634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C55520-1AFA-03E9-931B-B9ECB76783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5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1A4400-8305-E452-735F-FC37C54156C6}"/>
              </a:ext>
            </a:extLst>
          </p:cNvPr>
          <p:cNvSpPr/>
          <p:nvPr/>
        </p:nvSpPr>
        <p:spPr bwMode="white">
          <a:xfrm>
            <a:off x="1310476" y="2746480"/>
            <a:ext cx="9898092" cy="333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1D9E34-E500-506A-9749-10C1A4461B89}"/>
              </a:ext>
            </a:extLst>
          </p:cNvPr>
          <p:cNvSpPr/>
          <p:nvPr/>
        </p:nvSpPr>
        <p:spPr bwMode="white">
          <a:xfrm>
            <a:off x="1034285" y="3395216"/>
            <a:ext cx="1123809" cy="200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547B596-E202-5CFC-9C24-8C9204AE9B27}"/>
              </a:ext>
            </a:extLst>
          </p:cNvPr>
          <p:cNvSpPr/>
          <p:nvPr/>
        </p:nvSpPr>
        <p:spPr bwMode="white">
          <a:xfrm>
            <a:off x="1034285" y="3919928"/>
            <a:ext cx="10534323" cy="2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616BEAA-7865-504D-503B-01557F2AED77}"/>
              </a:ext>
            </a:extLst>
          </p:cNvPr>
          <p:cNvSpPr/>
          <p:nvPr/>
        </p:nvSpPr>
        <p:spPr bwMode="white">
          <a:xfrm>
            <a:off x="1024760" y="4435100"/>
            <a:ext cx="10495239" cy="257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707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9C0845-E379-CBE9-9B8E-38D75AE23A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4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B7BB61-2AB1-DCBE-3DAE-E3721D61C354}"/>
              </a:ext>
            </a:extLst>
          </p:cNvPr>
          <p:cNvSpPr/>
          <p:nvPr/>
        </p:nvSpPr>
        <p:spPr bwMode="white">
          <a:xfrm>
            <a:off x="1396190" y="2869075"/>
            <a:ext cx="9812378" cy="228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CE279A-1966-A487-D92D-D739512190E9}"/>
              </a:ext>
            </a:extLst>
          </p:cNvPr>
          <p:cNvSpPr/>
          <p:nvPr/>
        </p:nvSpPr>
        <p:spPr bwMode="white">
          <a:xfrm>
            <a:off x="1120000" y="3412459"/>
            <a:ext cx="1257142" cy="200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BDF3FF-F1E8-63C2-1D15-062531D0C17C}"/>
              </a:ext>
            </a:extLst>
          </p:cNvPr>
          <p:cNvSpPr/>
          <p:nvPr/>
        </p:nvSpPr>
        <p:spPr bwMode="white">
          <a:xfrm>
            <a:off x="1120000" y="3927243"/>
            <a:ext cx="10400000" cy="23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9A25E28-15DA-DF5F-0B8C-BC7063AEF6D6}"/>
              </a:ext>
            </a:extLst>
          </p:cNvPr>
          <p:cNvSpPr/>
          <p:nvPr/>
        </p:nvSpPr>
        <p:spPr bwMode="white">
          <a:xfrm>
            <a:off x="1110476" y="4442027"/>
            <a:ext cx="10170100" cy="257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0553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71784A-D9DA-2A54-F03D-9EF938E89C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3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E07FCB-BC2A-14C4-A97B-7E880FDEB85F}"/>
              </a:ext>
            </a:extLst>
          </p:cNvPr>
          <p:cNvSpPr/>
          <p:nvPr/>
        </p:nvSpPr>
        <p:spPr bwMode="white">
          <a:xfrm>
            <a:off x="8939047" y="1639681"/>
            <a:ext cx="1485714" cy="228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5B2F21-920D-DE71-2F54-EBAA32761330}"/>
              </a:ext>
            </a:extLst>
          </p:cNvPr>
          <p:cNvSpPr/>
          <p:nvPr/>
        </p:nvSpPr>
        <p:spPr bwMode="white">
          <a:xfrm>
            <a:off x="2462857" y="2164288"/>
            <a:ext cx="2580952" cy="305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DE6A56-2BD8-9082-0004-86035A9C1FCF}"/>
              </a:ext>
            </a:extLst>
          </p:cNvPr>
          <p:cNvSpPr/>
          <p:nvPr/>
        </p:nvSpPr>
        <p:spPr bwMode="white">
          <a:xfrm>
            <a:off x="9624761" y="2202441"/>
            <a:ext cx="209523" cy="228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A64AAB6-678C-B3E6-8E82-11DC10EFA277}"/>
              </a:ext>
            </a:extLst>
          </p:cNvPr>
          <p:cNvSpPr/>
          <p:nvPr/>
        </p:nvSpPr>
        <p:spPr bwMode="white">
          <a:xfrm>
            <a:off x="7948571" y="2774739"/>
            <a:ext cx="533333" cy="238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F7DA3AE-9322-B3C9-907D-8DE8A5867229}"/>
              </a:ext>
            </a:extLst>
          </p:cNvPr>
          <p:cNvSpPr/>
          <p:nvPr/>
        </p:nvSpPr>
        <p:spPr bwMode="white">
          <a:xfrm>
            <a:off x="6120000" y="3337499"/>
            <a:ext cx="209523" cy="228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77D51B3-2C06-C9EA-EBD6-0AD8F28D9C5B}"/>
              </a:ext>
            </a:extLst>
          </p:cNvPr>
          <p:cNvSpPr/>
          <p:nvPr/>
        </p:nvSpPr>
        <p:spPr bwMode="white">
          <a:xfrm>
            <a:off x="8034285" y="3337499"/>
            <a:ext cx="209523" cy="228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9B03433-0D30-4041-10D2-E9978313A0A8}"/>
              </a:ext>
            </a:extLst>
          </p:cNvPr>
          <p:cNvSpPr/>
          <p:nvPr/>
        </p:nvSpPr>
        <p:spPr bwMode="white">
          <a:xfrm>
            <a:off x="7424761" y="3900259"/>
            <a:ext cx="361904" cy="228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F93DE13-23D0-0BEF-E887-0074BA2A45B7}"/>
              </a:ext>
            </a:extLst>
          </p:cNvPr>
          <p:cNvSpPr/>
          <p:nvPr/>
        </p:nvSpPr>
        <p:spPr bwMode="white">
          <a:xfrm>
            <a:off x="10424761" y="3852568"/>
            <a:ext cx="609524" cy="314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400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86780A-E913-2301-D77D-FC464FF56C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1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574B0A-60A2-C930-E059-A1ECA236795C}"/>
              </a:ext>
            </a:extLst>
          </p:cNvPr>
          <p:cNvSpPr/>
          <p:nvPr/>
        </p:nvSpPr>
        <p:spPr bwMode="white">
          <a:xfrm>
            <a:off x="8196190" y="1134270"/>
            <a:ext cx="1552379" cy="295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>
            <a:extLst>
              <a:ext uri="{FF2B5EF4-FFF2-40B4-BE49-F238E27FC236}">
                <a16:creationId xmlns:a16="http://schemas.microsoft.com/office/drawing/2014/main" id="{1E503DBD-8090-6ACD-839A-5D17E289A1DB}"/>
              </a:ext>
            </a:extLst>
          </p:cNvPr>
          <p:cNvSpPr/>
          <p:nvPr/>
        </p:nvSpPr>
        <p:spPr bwMode="white">
          <a:xfrm>
            <a:off x="2300572" y="2430032"/>
            <a:ext cx="352380" cy="360039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椭圆 5">
            <a:extLst>
              <a:ext uri="{FF2B5EF4-FFF2-40B4-BE49-F238E27FC236}">
                <a16:creationId xmlns:a16="http://schemas.microsoft.com/office/drawing/2014/main" id="{1019E264-D4BB-32B2-542A-7E8C2FBB4ECA}"/>
              </a:ext>
            </a:extLst>
          </p:cNvPr>
          <p:cNvSpPr/>
          <p:nvPr/>
        </p:nvSpPr>
        <p:spPr bwMode="white">
          <a:xfrm>
            <a:off x="5424761" y="2430031"/>
            <a:ext cx="342857" cy="360039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椭圆 6">
            <a:extLst>
              <a:ext uri="{FF2B5EF4-FFF2-40B4-BE49-F238E27FC236}">
                <a16:creationId xmlns:a16="http://schemas.microsoft.com/office/drawing/2014/main" id="{AE5BDF44-CD8C-F2DC-9454-A0299A30D64B}"/>
              </a:ext>
            </a:extLst>
          </p:cNvPr>
          <p:cNvSpPr/>
          <p:nvPr/>
        </p:nvSpPr>
        <p:spPr bwMode="white">
          <a:xfrm flipV="1">
            <a:off x="9224761" y="2499249"/>
            <a:ext cx="327623" cy="281678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>
            <a:extLst>
              <a:ext uri="{FF2B5EF4-FFF2-40B4-BE49-F238E27FC236}">
                <a16:creationId xmlns:a16="http://schemas.microsoft.com/office/drawing/2014/main" id="{1E503DBD-8090-6ACD-839A-5D17E289A1DB}"/>
              </a:ext>
            </a:extLst>
          </p:cNvPr>
          <p:cNvSpPr/>
          <p:nvPr/>
        </p:nvSpPr>
        <p:spPr bwMode="white">
          <a:xfrm>
            <a:off x="2115238" y="3140967"/>
            <a:ext cx="352380" cy="36457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>
            <a:extLst>
              <a:ext uri="{FF2B5EF4-FFF2-40B4-BE49-F238E27FC236}">
                <a16:creationId xmlns:a16="http://schemas.microsoft.com/office/drawing/2014/main" id="{1019E264-D4BB-32B2-542A-7E8C2FBB4ECA}"/>
              </a:ext>
            </a:extLst>
          </p:cNvPr>
          <p:cNvSpPr/>
          <p:nvPr/>
        </p:nvSpPr>
        <p:spPr bwMode="white">
          <a:xfrm>
            <a:off x="5424761" y="3223865"/>
            <a:ext cx="342857" cy="248178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>
            <a:extLst>
              <a:ext uri="{FF2B5EF4-FFF2-40B4-BE49-F238E27FC236}">
                <a16:creationId xmlns:a16="http://schemas.microsoft.com/office/drawing/2014/main" id="{AE5BDF44-CD8C-F2DC-9454-A0299A30D64B}"/>
              </a:ext>
            </a:extLst>
          </p:cNvPr>
          <p:cNvSpPr/>
          <p:nvPr/>
        </p:nvSpPr>
        <p:spPr bwMode="white">
          <a:xfrm flipV="1">
            <a:off x="8760296" y="3140967"/>
            <a:ext cx="323567" cy="364576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5070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987989-9A5C-88DF-8AE1-20FE4C2656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8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693268-6A35-5585-9B5A-7A865CBB40D5}"/>
              </a:ext>
            </a:extLst>
          </p:cNvPr>
          <p:cNvSpPr/>
          <p:nvPr/>
        </p:nvSpPr>
        <p:spPr bwMode="white">
          <a:xfrm>
            <a:off x="3491428" y="2315712"/>
            <a:ext cx="1314285" cy="219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767677-EC72-1C8B-78DE-F586C138E20D}"/>
              </a:ext>
            </a:extLst>
          </p:cNvPr>
          <p:cNvSpPr/>
          <p:nvPr/>
        </p:nvSpPr>
        <p:spPr bwMode="white">
          <a:xfrm>
            <a:off x="8586666" y="2315712"/>
            <a:ext cx="1647619" cy="219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B4D148-7BC9-0EC4-9902-DBE02FDEACC9}"/>
              </a:ext>
            </a:extLst>
          </p:cNvPr>
          <p:cNvSpPr/>
          <p:nvPr/>
        </p:nvSpPr>
        <p:spPr bwMode="white">
          <a:xfrm>
            <a:off x="9300952" y="2877975"/>
            <a:ext cx="1104761" cy="228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DBE40D-D859-32A9-25C6-E878F2506D47}"/>
              </a:ext>
            </a:extLst>
          </p:cNvPr>
          <p:cNvSpPr/>
          <p:nvPr/>
        </p:nvSpPr>
        <p:spPr bwMode="white">
          <a:xfrm>
            <a:off x="2500952" y="3440238"/>
            <a:ext cx="1095238" cy="228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546B5B52-7D87-ACE5-8D85-75A65871D76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71381"/>
            <a:ext cx="10800000" cy="2247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E02A568-0381-EE6E-C65A-6FA0B4CC47BD}"/>
              </a:ext>
            </a:extLst>
          </p:cNvPr>
          <p:cNvSpPr/>
          <p:nvPr/>
        </p:nvSpPr>
        <p:spPr bwMode="white">
          <a:xfrm>
            <a:off x="1491428" y="4604820"/>
            <a:ext cx="371428" cy="22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2031CAB-C16B-95DD-DB4B-B9DC5E496E69}"/>
              </a:ext>
            </a:extLst>
          </p:cNvPr>
          <p:cNvSpPr/>
          <p:nvPr/>
        </p:nvSpPr>
        <p:spPr bwMode="white">
          <a:xfrm>
            <a:off x="6996190" y="4604820"/>
            <a:ext cx="523809" cy="22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5B2B30A-B955-7D16-ACD2-19A65A923311}"/>
              </a:ext>
            </a:extLst>
          </p:cNvPr>
          <p:cNvSpPr/>
          <p:nvPr/>
        </p:nvSpPr>
        <p:spPr bwMode="white">
          <a:xfrm>
            <a:off x="3739047" y="5738318"/>
            <a:ext cx="838095" cy="22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598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0ECDAD-AFE8-6568-B42B-488C409E92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1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A0A074-A74E-13B3-1664-4040494E262E}"/>
              </a:ext>
            </a:extLst>
          </p:cNvPr>
          <p:cNvSpPr/>
          <p:nvPr/>
        </p:nvSpPr>
        <p:spPr bwMode="white">
          <a:xfrm>
            <a:off x="10767619" y="1678763"/>
            <a:ext cx="314284" cy="286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FFF56B-F264-D69D-E1C0-1D625B80B32E}"/>
              </a:ext>
            </a:extLst>
          </p:cNvPr>
          <p:cNvSpPr/>
          <p:nvPr/>
        </p:nvSpPr>
        <p:spPr bwMode="white">
          <a:xfrm>
            <a:off x="10767619" y="2242263"/>
            <a:ext cx="314284" cy="296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A3D93C-C0E1-7828-18BB-28EB66FC68CE}"/>
              </a:ext>
            </a:extLst>
          </p:cNvPr>
          <p:cNvSpPr/>
          <p:nvPr/>
        </p:nvSpPr>
        <p:spPr bwMode="white">
          <a:xfrm>
            <a:off x="10767619" y="2815315"/>
            <a:ext cx="314284" cy="286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45447AC-1710-1310-B951-3DB741DCF4A7}"/>
              </a:ext>
            </a:extLst>
          </p:cNvPr>
          <p:cNvSpPr/>
          <p:nvPr/>
        </p:nvSpPr>
        <p:spPr bwMode="white">
          <a:xfrm>
            <a:off x="10739047" y="3378815"/>
            <a:ext cx="323809" cy="296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80B36CA5-6162-059A-BC94-7A58B9BB5D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877393"/>
            <a:ext cx="10800000" cy="542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EE164EE-3305-3431-EEEE-E39C9F96B315}"/>
              </a:ext>
            </a:extLst>
          </p:cNvPr>
          <p:cNvSpPr/>
          <p:nvPr/>
        </p:nvSpPr>
        <p:spPr bwMode="white">
          <a:xfrm>
            <a:off x="10742313" y="3964574"/>
            <a:ext cx="314285" cy="300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692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0A0082-2D4F-085C-8745-EE886F6620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273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09D608-4357-C8C0-87D3-8D2E01EFD7E4}"/>
              </a:ext>
            </a:extLst>
          </p:cNvPr>
          <p:cNvSpPr/>
          <p:nvPr/>
        </p:nvSpPr>
        <p:spPr bwMode="white">
          <a:xfrm>
            <a:off x="5091428" y="1679413"/>
            <a:ext cx="247619" cy="238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3A85A54-FC73-6886-075F-AB92A699AA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198285"/>
            <a:ext cx="10800000" cy="3443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D48837-3051-8CBF-2E3F-34611E09CC92}"/>
              </a:ext>
            </a:extLst>
          </p:cNvPr>
          <p:cNvSpPr/>
          <p:nvPr/>
        </p:nvSpPr>
        <p:spPr bwMode="white">
          <a:xfrm>
            <a:off x="10513741" y="3379539"/>
            <a:ext cx="228572" cy="238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9BEA4E9-E0FF-CED3-638A-022D6706ABF5}"/>
              </a:ext>
            </a:extLst>
          </p:cNvPr>
          <p:cNvSpPr/>
          <p:nvPr/>
        </p:nvSpPr>
        <p:spPr bwMode="white">
          <a:xfrm>
            <a:off x="4437551" y="5640450"/>
            <a:ext cx="247619" cy="238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787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B582AD-B115-6B06-01D0-7F91E0C0CA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2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026E19-5ACE-3710-2BE3-58383C7B87BC}"/>
              </a:ext>
            </a:extLst>
          </p:cNvPr>
          <p:cNvSpPr/>
          <p:nvPr/>
        </p:nvSpPr>
        <p:spPr bwMode="white">
          <a:xfrm>
            <a:off x="7662857" y="1105485"/>
            <a:ext cx="228571" cy="238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98E9C7-A5EE-B57F-065F-8B521710310B}"/>
              </a:ext>
            </a:extLst>
          </p:cNvPr>
          <p:cNvSpPr/>
          <p:nvPr/>
        </p:nvSpPr>
        <p:spPr bwMode="white">
          <a:xfrm>
            <a:off x="7167619" y="3250782"/>
            <a:ext cx="276190" cy="238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125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1A7957-2579-D7F4-5428-FF1DF95CB6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31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A21F75-757B-F19A-4D5D-1BDF3CC93EB4}"/>
              </a:ext>
            </a:extLst>
          </p:cNvPr>
          <p:cNvSpPr/>
          <p:nvPr/>
        </p:nvSpPr>
        <p:spPr bwMode="white">
          <a:xfrm>
            <a:off x="3005714" y="2249871"/>
            <a:ext cx="685714" cy="219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3B029C-364B-302D-AA2A-CA6BA9407B5E}"/>
              </a:ext>
            </a:extLst>
          </p:cNvPr>
          <p:cNvSpPr/>
          <p:nvPr/>
        </p:nvSpPr>
        <p:spPr bwMode="white">
          <a:xfrm>
            <a:off x="5415238" y="2249871"/>
            <a:ext cx="828571" cy="219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8478AD-AE86-FA03-097A-65FB5A4014F7}"/>
              </a:ext>
            </a:extLst>
          </p:cNvPr>
          <p:cNvSpPr/>
          <p:nvPr/>
        </p:nvSpPr>
        <p:spPr bwMode="white">
          <a:xfrm>
            <a:off x="7948571" y="2249871"/>
            <a:ext cx="685714" cy="219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3E0E1F-E351-70A8-B3C8-A4D4512D8029}"/>
              </a:ext>
            </a:extLst>
          </p:cNvPr>
          <p:cNvSpPr/>
          <p:nvPr/>
        </p:nvSpPr>
        <p:spPr bwMode="white">
          <a:xfrm>
            <a:off x="10824761" y="2249871"/>
            <a:ext cx="361904" cy="219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F2B0A87-48EF-40D7-9E07-09562D22C79D}"/>
              </a:ext>
            </a:extLst>
          </p:cNvPr>
          <p:cNvSpPr/>
          <p:nvPr/>
        </p:nvSpPr>
        <p:spPr bwMode="white">
          <a:xfrm>
            <a:off x="3158095" y="2812516"/>
            <a:ext cx="533333" cy="228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7E4863E-EB51-ECEA-77EA-7CCEE349A75B}"/>
              </a:ext>
            </a:extLst>
          </p:cNvPr>
          <p:cNvSpPr/>
          <p:nvPr/>
        </p:nvSpPr>
        <p:spPr bwMode="white">
          <a:xfrm>
            <a:off x="5396190" y="2812516"/>
            <a:ext cx="361904" cy="228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ACF9BB5-4424-34F0-C42F-ABB51507DE92}"/>
              </a:ext>
            </a:extLst>
          </p:cNvPr>
          <p:cNvSpPr/>
          <p:nvPr/>
        </p:nvSpPr>
        <p:spPr bwMode="white">
          <a:xfrm>
            <a:off x="7948571" y="2812516"/>
            <a:ext cx="685714" cy="228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E89577F-3A04-1319-9BFD-25E381FE96AE}"/>
              </a:ext>
            </a:extLst>
          </p:cNvPr>
          <p:cNvSpPr/>
          <p:nvPr/>
        </p:nvSpPr>
        <p:spPr bwMode="white">
          <a:xfrm>
            <a:off x="10339047" y="2812516"/>
            <a:ext cx="695238" cy="228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864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2CD881-2787-C1F8-A351-4DD6005E8F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5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F4482B-F7F1-0384-1C37-03B6CB346908}"/>
              </a:ext>
            </a:extLst>
          </p:cNvPr>
          <p:cNvSpPr/>
          <p:nvPr/>
        </p:nvSpPr>
        <p:spPr bwMode="white">
          <a:xfrm>
            <a:off x="2529523" y="1725205"/>
            <a:ext cx="847619" cy="219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FE345B-393C-2EB2-2E0E-4C92F8B5F430}"/>
              </a:ext>
            </a:extLst>
          </p:cNvPr>
          <p:cNvSpPr/>
          <p:nvPr/>
        </p:nvSpPr>
        <p:spPr bwMode="white">
          <a:xfrm>
            <a:off x="6053333" y="1763342"/>
            <a:ext cx="838094" cy="228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BAD453-8306-D8AB-2D7C-3649F88F3948}"/>
              </a:ext>
            </a:extLst>
          </p:cNvPr>
          <p:cNvSpPr/>
          <p:nvPr/>
        </p:nvSpPr>
        <p:spPr bwMode="white">
          <a:xfrm>
            <a:off x="9548571" y="1725205"/>
            <a:ext cx="847618" cy="219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65B20C-11FE-2F64-4745-83A14B267C39}"/>
              </a:ext>
            </a:extLst>
          </p:cNvPr>
          <p:cNvSpPr/>
          <p:nvPr/>
        </p:nvSpPr>
        <p:spPr bwMode="white">
          <a:xfrm>
            <a:off x="1343473" y="2354465"/>
            <a:ext cx="2033670" cy="2298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F2CDF28-4060-CB36-7DEF-915294FF9DDE}"/>
              </a:ext>
            </a:extLst>
          </p:cNvPr>
          <p:cNvSpPr/>
          <p:nvPr/>
        </p:nvSpPr>
        <p:spPr bwMode="white">
          <a:xfrm>
            <a:off x="4943872" y="2402136"/>
            <a:ext cx="2088231" cy="1386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88A01A0-7845-BC99-D9F3-1D5C9B2C4C66}"/>
              </a:ext>
            </a:extLst>
          </p:cNvPr>
          <p:cNvSpPr/>
          <p:nvPr/>
        </p:nvSpPr>
        <p:spPr bwMode="white">
          <a:xfrm>
            <a:off x="8688289" y="2354465"/>
            <a:ext cx="1872208" cy="2298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850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2023-12-20T13:29:05Z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