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250441-E127-87DC-8D74-A5A0BDE76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105150"/>
            <a:ext cx="7229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63054-A036-BA96-7398-866ACC4FEB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6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376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20C17-7FDB-9384-A100-58B48407F4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813B4-04F8-55B0-595E-18381AE1078A}"/>
              </a:ext>
            </a:extLst>
          </p:cNvPr>
          <p:cNvSpPr/>
          <p:nvPr/>
        </p:nvSpPr>
        <p:spPr bwMode="white">
          <a:xfrm>
            <a:off x="681904" y="1381991"/>
            <a:ext cx="4342857" cy="4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4CD233-A9A6-DDB6-1037-F004245F8A7D}"/>
              </a:ext>
            </a:extLst>
          </p:cNvPr>
          <p:cNvSpPr/>
          <p:nvPr/>
        </p:nvSpPr>
        <p:spPr bwMode="white">
          <a:xfrm>
            <a:off x="551384" y="2348880"/>
            <a:ext cx="3654329" cy="5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28B396-6BF1-55B8-F614-366293C51A7D}"/>
              </a:ext>
            </a:extLst>
          </p:cNvPr>
          <p:cNvSpPr/>
          <p:nvPr/>
        </p:nvSpPr>
        <p:spPr bwMode="white">
          <a:xfrm>
            <a:off x="681904" y="3584502"/>
            <a:ext cx="5142857" cy="4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DFD99E-C036-C1A2-1F64-16D8ECAE4C3F}"/>
              </a:ext>
            </a:extLst>
          </p:cNvPr>
          <p:cNvSpPr/>
          <p:nvPr/>
        </p:nvSpPr>
        <p:spPr bwMode="white">
          <a:xfrm>
            <a:off x="681904" y="4680990"/>
            <a:ext cx="9662568" cy="4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30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2930C-4CA7-AF91-93C6-3E7B68817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559CE0-25B3-71A7-B032-66AE0739A9EE}"/>
              </a:ext>
            </a:extLst>
          </p:cNvPr>
          <p:cNvSpPr/>
          <p:nvPr/>
        </p:nvSpPr>
        <p:spPr bwMode="white">
          <a:xfrm>
            <a:off x="4072814" y="4640910"/>
            <a:ext cx="1225249" cy="58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52ADAF-1CA4-B3EF-5D42-73E540B9758D}"/>
              </a:ext>
            </a:extLst>
          </p:cNvPr>
          <p:cNvSpPr/>
          <p:nvPr/>
        </p:nvSpPr>
        <p:spPr bwMode="white">
          <a:xfrm>
            <a:off x="7159682" y="4640910"/>
            <a:ext cx="1244245" cy="56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FF492C-E3E7-30DE-5012-3C7F2D85D085}"/>
              </a:ext>
            </a:extLst>
          </p:cNvPr>
          <p:cNvSpPr/>
          <p:nvPr/>
        </p:nvSpPr>
        <p:spPr bwMode="white">
          <a:xfrm>
            <a:off x="4053818" y="5876554"/>
            <a:ext cx="1215751" cy="55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561E96-605B-667A-3E67-BDC745B1A6D4}"/>
              </a:ext>
            </a:extLst>
          </p:cNvPr>
          <p:cNvSpPr/>
          <p:nvPr/>
        </p:nvSpPr>
        <p:spPr bwMode="white">
          <a:xfrm>
            <a:off x="7197675" y="5867049"/>
            <a:ext cx="1149264" cy="55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A0A2C-44C2-DEEF-8381-5AB0AFC46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529"/>
            <a:ext cx="8760376" cy="613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94C6E3-BB0D-FCFE-52CF-B3844734716A}"/>
              </a:ext>
            </a:extLst>
          </p:cNvPr>
          <p:cNvSpPr/>
          <p:nvPr/>
        </p:nvSpPr>
        <p:spPr bwMode="white">
          <a:xfrm>
            <a:off x="1631504" y="1700808"/>
            <a:ext cx="2376264" cy="8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68D9B1-6F92-45D8-B4BA-597BF61FF271}"/>
              </a:ext>
            </a:extLst>
          </p:cNvPr>
          <p:cNvSpPr/>
          <p:nvPr/>
        </p:nvSpPr>
        <p:spPr bwMode="white">
          <a:xfrm>
            <a:off x="5375920" y="3717032"/>
            <a:ext cx="2376264" cy="73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490EDC-A576-A307-A709-FA79A32B7672}"/>
              </a:ext>
            </a:extLst>
          </p:cNvPr>
          <p:cNvSpPr/>
          <p:nvPr/>
        </p:nvSpPr>
        <p:spPr bwMode="white">
          <a:xfrm>
            <a:off x="3647728" y="5661248"/>
            <a:ext cx="2952328" cy="6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04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791E5-A6CA-67D3-E0BC-18DD20FFA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4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1D217-C6B6-895E-D214-DF109AB5BAD9}"/>
              </a:ext>
            </a:extLst>
          </p:cNvPr>
          <p:cNvSpPr/>
          <p:nvPr/>
        </p:nvSpPr>
        <p:spPr bwMode="white">
          <a:xfrm>
            <a:off x="6019762" y="3738149"/>
            <a:ext cx="269622" cy="3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14D83-95FE-59F6-46E0-5AE891E18EE7}"/>
              </a:ext>
            </a:extLst>
          </p:cNvPr>
          <p:cNvSpPr/>
          <p:nvPr/>
        </p:nvSpPr>
        <p:spPr bwMode="white">
          <a:xfrm>
            <a:off x="7359448" y="4699554"/>
            <a:ext cx="471838" cy="32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297352-5111-BC62-E542-BF568E6A350A}"/>
              </a:ext>
            </a:extLst>
          </p:cNvPr>
          <p:cNvSpPr/>
          <p:nvPr/>
        </p:nvSpPr>
        <p:spPr bwMode="white">
          <a:xfrm>
            <a:off x="8530620" y="5652527"/>
            <a:ext cx="977380" cy="3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6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8B027-BC57-CEB9-530B-294986A4A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E1C00-BCAB-AF19-93F2-975B3DB52F06}"/>
              </a:ext>
            </a:extLst>
          </p:cNvPr>
          <p:cNvSpPr/>
          <p:nvPr/>
        </p:nvSpPr>
        <p:spPr bwMode="white">
          <a:xfrm>
            <a:off x="6586666" y="2668060"/>
            <a:ext cx="809523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73230D-A384-448C-2D63-3D492BF00B80}"/>
              </a:ext>
            </a:extLst>
          </p:cNvPr>
          <p:cNvSpPr/>
          <p:nvPr/>
        </p:nvSpPr>
        <p:spPr bwMode="white">
          <a:xfrm>
            <a:off x="8339047" y="3735244"/>
            <a:ext cx="542857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14B0C1-8BDE-1DEC-B369-1835B7A4E792}"/>
              </a:ext>
            </a:extLst>
          </p:cNvPr>
          <p:cNvSpPr/>
          <p:nvPr/>
        </p:nvSpPr>
        <p:spPr bwMode="white">
          <a:xfrm>
            <a:off x="4929523" y="4821484"/>
            <a:ext cx="847619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94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E4E80-84C2-7630-FD7A-2212A1710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6354C3-7FDF-3C5A-76DA-82C3A4CD01F6}"/>
              </a:ext>
            </a:extLst>
          </p:cNvPr>
          <p:cNvSpPr/>
          <p:nvPr/>
        </p:nvSpPr>
        <p:spPr bwMode="white">
          <a:xfrm>
            <a:off x="1805841" y="5054688"/>
            <a:ext cx="4416982" cy="47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8B326E-BF6D-7066-2D8A-6B7E1AB2860B}"/>
              </a:ext>
            </a:extLst>
          </p:cNvPr>
          <p:cNvSpPr/>
          <p:nvPr/>
        </p:nvSpPr>
        <p:spPr bwMode="white">
          <a:xfrm>
            <a:off x="1833446" y="6165304"/>
            <a:ext cx="8150985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3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166D8-D0A2-4333-CBA7-A68A5B4D4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BAE98A-87D3-FA92-A02A-9F262E14BF75}"/>
              </a:ext>
            </a:extLst>
          </p:cNvPr>
          <p:cNvSpPr/>
          <p:nvPr/>
        </p:nvSpPr>
        <p:spPr bwMode="white">
          <a:xfrm>
            <a:off x="1824761" y="3501008"/>
            <a:ext cx="5639391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628AB-B808-6AF8-7EE9-D76920385BD8}"/>
              </a:ext>
            </a:extLst>
          </p:cNvPr>
          <p:cNvSpPr/>
          <p:nvPr/>
        </p:nvSpPr>
        <p:spPr bwMode="white">
          <a:xfrm>
            <a:off x="1853333" y="4725144"/>
            <a:ext cx="841913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4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D098E-6A83-4B5E-FF72-0DB89841F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6F742A-9BC6-313F-7328-FF26C9C64B63}"/>
              </a:ext>
            </a:extLst>
          </p:cNvPr>
          <p:cNvSpPr/>
          <p:nvPr/>
        </p:nvSpPr>
        <p:spPr bwMode="white">
          <a:xfrm>
            <a:off x="1227354" y="5013176"/>
            <a:ext cx="4580614" cy="6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148DF9-DF88-1DF7-6578-EBF5EE18C03E}"/>
              </a:ext>
            </a:extLst>
          </p:cNvPr>
          <p:cNvSpPr/>
          <p:nvPr/>
        </p:nvSpPr>
        <p:spPr bwMode="white">
          <a:xfrm>
            <a:off x="1235159" y="6098947"/>
            <a:ext cx="4212769" cy="39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1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FB936-43EE-9754-2F41-E937F27B7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BFF7E-5FA2-DF14-A6E3-9C63282C1D30}"/>
              </a:ext>
            </a:extLst>
          </p:cNvPr>
          <p:cNvSpPr/>
          <p:nvPr/>
        </p:nvSpPr>
        <p:spPr bwMode="white">
          <a:xfrm>
            <a:off x="1299660" y="3573016"/>
            <a:ext cx="609248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B54928-0A4A-28AD-5CF0-349C178C3DA3}"/>
              </a:ext>
            </a:extLst>
          </p:cNvPr>
          <p:cNvSpPr/>
          <p:nvPr/>
        </p:nvSpPr>
        <p:spPr bwMode="white">
          <a:xfrm>
            <a:off x="1327709" y="4777714"/>
            <a:ext cx="4450305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0D7B57-7EE2-303C-A8BD-2E0E2CEBA482}"/>
              </a:ext>
            </a:extLst>
          </p:cNvPr>
          <p:cNvSpPr/>
          <p:nvPr/>
        </p:nvSpPr>
        <p:spPr bwMode="white">
          <a:xfrm>
            <a:off x="1337058" y="5824987"/>
            <a:ext cx="5911069" cy="54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0211" y="2367494"/>
            <a:ext cx="4568712" cy="127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3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2023-12-20T13:52:14Z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