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571" y="1700808"/>
            <a:ext cx="6742857" cy="10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3619" y="3933056"/>
            <a:ext cx="6304762" cy="6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BACAC9-04CE-35B9-CFDF-3458B1669B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0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35EC64-3321-C566-2411-9CB83F40E09C}"/>
              </a:ext>
            </a:extLst>
          </p:cNvPr>
          <p:cNvSpPr/>
          <p:nvPr/>
        </p:nvSpPr>
        <p:spPr bwMode="white">
          <a:xfrm>
            <a:off x="1855783" y="2225991"/>
            <a:ext cx="2513755" cy="39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7F80C5-5816-8116-5831-BAD205F1ECE4}"/>
              </a:ext>
            </a:extLst>
          </p:cNvPr>
          <p:cNvSpPr/>
          <p:nvPr/>
        </p:nvSpPr>
        <p:spPr bwMode="white">
          <a:xfrm>
            <a:off x="1922594" y="4215657"/>
            <a:ext cx="2505404" cy="39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770E46-3522-B470-0D25-5B1DFDAA507F}"/>
              </a:ext>
            </a:extLst>
          </p:cNvPr>
          <p:cNvSpPr/>
          <p:nvPr/>
        </p:nvSpPr>
        <p:spPr bwMode="white">
          <a:xfrm>
            <a:off x="6123322" y="5202130"/>
            <a:ext cx="2505404" cy="39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14AF08-18D2-D180-A23B-B1DABF717E65}"/>
              </a:ext>
            </a:extLst>
          </p:cNvPr>
          <p:cNvSpPr/>
          <p:nvPr/>
        </p:nvSpPr>
        <p:spPr bwMode="white">
          <a:xfrm>
            <a:off x="9264352" y="5085184"/>
            <a:ext cx="800807" cy="52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F28D19-E8DC-E044-D736-BB5A8036EE55}"/>
              </a:ext>
            </a:extLst>
          </p:cNvPr>
          <p:cNvSpPr/>
          <p:nvPr/>
        </p:nvSpPr>
        <p:spPr bwMode="white">
          <a:xfrm>
            <a:off x="1127448" y="6093296"/>
            <a:ext cx="2808312" cy="6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63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398543-016D-B7D1-626E-E8AF2D6E50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620688"/>
            <a:ext cx="77242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F53156-FBB5-F954-7444-397BA36E7AE5}"/>
              </a:ext>
            </a:extLst>
          </p:cNvPr>
          <p:cNvSpPr/>
          <p:nvPr/>
        </p:nvSpPr>
        <p:spPr bwMode="white">
          <a:xfrm>
            <a:off x="6004517" y="3326865"/>
            <a:ext cx="435938" cy="29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A8FCBB-12B0-27B9-C50B-BADC86C2A108}"/>
              </a:ext>
            </a:extLst>
          </p:cNvPr>
          <p:cNvSpPr/>
          <p:nvPr/>
        </p:nvSpPr>
        <p:spPr bwMode="white">
          <a:xfrm>
            <a:off x="4703512" y="4158486"/>
            <a:ext cx="449562" cy="29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AC1A394-421D-B033-7B33-305ECA33A076}"/>
              </a:ext>
            </a:extLst>
          </p:cNvPr>
          <p:cNvSpPr/>
          <p:nvPr/>
        </p:nvSpPr>
        <p:spPr bwMode="white">
          <a:xfrm>
            <a:off x="8150154" y="4158486"/>
            <a:ext cx="442750" cy="29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C165791-85D6-4212-10ED-0A52CB92FD92}"/>
              </a:ext>
            </a:extLst>
          </p:cNvPr>
          <p:cNvSpPr/>
          <p:nvPr/>
        </p:nvSpPr>
        <p:spPr bwMode="white">
          <a:xfrm>
            <a:off x="4703512" y="4869161"/>
            <a:ext cx="1430424" cy="47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5DE6DF5-43D3-670A-00BC-5A9AC4B109B0}"/>
              </a:ext>
            </a:extLst>
          </p:cNvPr>
          <p:cNvSpPr/>
          <p:nvPr/>
        </p:nvSpPr>
        <p:spPr bwMode="white">
          <a:xfrm>
            <a:off x="8408992" y="5003741"/>
            <a:ext cx="1071383" cy="34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5DC9C34-47DD-2452-67C9-72FE531B1766}"/>
              </a:ext>
            </a:extLst>
          </p:cNvPr>
          <p:cNvSpPr/>
          <p:nvPr/>
        </p:nvSpPr>
        <p:spPr bwMode="white">
          <a:xfrm>
            <a:off x="5087888" y="5700782"/>
            <a:ext cx="2160240" cy="632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531281-1B36-E39B-8FF8-E0DFDFBF76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5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3D6473-E5A8-266B-1341-D22F4045FB67}"/>
              </a:ext>
            </a:extLst>
          </p:cNvPr>
          <p:cNvSpPr/>
          <p:nvPr/>
        </p:nvSpPr>
        <p:spPr bwMode="white">
          <a:xfrm>
            <a:off x="7388152" y="1379368"/>
            <a:ext cx="2402426" cy="41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BB1448-5535-1D61-4BEC-A5CA53CC4ECC}"/>
              </a:ext>
            </a:extLst>
          </p:cNvPr>
          <p:cNvSpPr/>
          <p:nvPr/>
        </p:nvSpPr>
        <p:spPr bwMode="white">
          <a:xfrm>
            <a:off x="8002946" y="2535156"/>
            <a:ext cx="2197510" cy="46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7CA527-98FC-739A-E135-EE9AF16896B2}"/>
              </a:ext>
            </a:extLst>
          </p:cNvPr>
          <p:cNvSpPr/>
          <p:nvPr/>
        </p:nvSpPr>
        <p:spPr bwMode="white">
          <a:xfrm>
            <a:off x="6744072" y="3573016"/>
            <a:ext cx="48245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0B4E5F6-2B46-1EC1-163F-8C8A340671DA}"/>
              </a:ext>
            </a:extLst>
          </p:cNvPr>
          <p:cNvSpPr/>
          <p:nvPr/>
        </p:nvSpPr>
        <p:spPr bwMode="white">
          <a:xfrm>
            <a:off x="1372626" y="4770946"/>
            <a:ext cx="3283213" cy="602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AB3FC45-7D65-607D-D2CC-3E32F74F8AF1}"/>
              </a:ext>
            </a:extLst>
          </p:cNvPr>
          <p:cNvSpPr/>
          <p:nvPr/>
        </p:nvSpPr>
        <p:spPr bwMode="white">
          <a:xfrm>
            <a:off x="3198092" y="5877272"/>
            <a:ext cx="203381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65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A31884-2864-151E-B5C7-23B093F718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5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AEBAAE-707B-D326-4ADD-069A8FDEB51A}"/>
              </a:ext>
            </a:extLst>
          </p:cNvPr>
          <p:cNvSpPr/>
          <p:nvPr/>
        </p:nvSpPr>
        <p:spPr bwMode="white">
          <a:xfrm>
            <a:off x="8986666" y="2566261"/>
            <a:ext cx="1514285" cy="42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1CB229-28F2-DDBF-D96C-A0F5626D7B7F}"/>
              </a:ext>
            </a:extLst>
          </p:cNvPr>
          <p:cNvSpPr/>
          <p:nvPr/>
        </p:nvSpPr>
        <p:spPr bwMode="white">
          <a:xfrm>
            <a:off x="4072380" y="3740477"/>
            <a:ext cx="1523809" cy="42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33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1D59BE-EC7E-175A-9595-B71E8A1DD2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18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0AAFDF-DBF8-A849-3BA0-7AFB0B21B393}"/>
              </a:ext>
            </a:extLst>
          </p:cNvPr>
          <p:cNvSpPr/>
          <p:nvPr/>
        </p:nvSpPr>
        <p:spPr bwMode="white">
          <a:xfrm>
            <a:off x="3943826" y="2449123"/>
            <a:ext cx="1280163" cy="35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185CA4-2526-F086-958C-5B2265B962CC}"/>
              </a:ext>
            </a:extLst>
          </p:cNvPr>
          <p:cNvSpPr/>
          <p:nvPr/>
        </p:nvSpPr>
        <p:spPr bwMode="white">
          <a:xfrm>
            <a:off x="8198028" y="2449123"/>
            <a:ext cx="1053793" cy="35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2AFA028-9A0C-ADD6-0EBC-687969367F2D}"/>
              </a:ext>
            </a:extLst>
          </p:cNvPr>
          <p:cNvSpPr/>
          <p:nvPr/>
        </p:nvSpPr>
        <p:spPr bwMode="white">
          <a:xfrm>
            <a:off x="1343473" y="3429000"/>
            <a:ext cx="3880516" cy="30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E4BBCEC-88CE-9F27-5F06-3D4B6F6AE088}"/>
              </a:ext>
            </a:extLst>
          </p:cNvPr>
          <p:cNvSpPr/>
          <p:nvPr/>
        </p:nvSpPr>
        <p:spPr bwMode="white">
          <a:xfrm>
            <a:off x="5847462" y="3429000"/>
            <a:ext cx="3128858" cy="295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0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52944A-C8E5-BA00-C510-56C8B4959F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3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E6D795-0DA1-89A2-45E6-6DD97AD376E9}"/>
              </a:ext>
            </a:extLst>
          </p:cNvPr>
          <p:cNvSpPr/>
          <p:nvPr/>
        </p:nvSpPr>
        <p:spPr bwMode="white">
          <a:xfrm>
            <a:off x="3443809" y="1181798"/>
            <a:ext cx="1523809" cy="42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60C238-F5CF-569D-19ED-84D01D8EF4A8}"/>
              </a:ext>
            </a:extLst>
          </p:cNvPr>
          <p:cNvSpPr/>
          <p:nvPr/>
        </p:nvSpPr>
        <p:spPr bwMode="white">
          <a:xfrm>
            <a:off x="8662857" y="1181798"/>
            <a:ext cx="1533333" cy="42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27CEFE-8D60-A6E4-26E1-429E75452F2F}"/>
              </a:ext>
            </a:extLst>
          </p:cNvPr>
          <p:cNvSpPr/>
          <p:nvPr/>
        </p:nvSpPr>
        <p:spPr bwMode="white">
          <a:xfrm>
            <a:off x="623392" y="2440585"/>
            <a:ext cx="4248472" cy="1964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210B44-A99E-5859-EBDA-04B1FB2DDCD4}"/>
              </a:ext>
            </a:extLst>
          </p:cNvPr>
          <p:cNvSpPr/>
          <p:nvPr/>
        </p:nvSpPr>
        <p:spPr bwMode="white">
          <a:xfrm>
            <a:off x="5879976" y="2440585"/>
            <a:ext cx="4464496" cy="217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14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B577BB-4391-C81A-3A63-B870B0B2C2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124744"/>
            <a:ext cx="8352928" cy="4394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5646BF2-6366-9897-A4A8-FA80DE90E5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3"/>
          <a:stretch/>
        </p:blipFill>
        <p:spPr>
          <a:xfrm>
            <a:off x="8976320" y="1280262"/>
            <a:ext cx="2736304" cy="2114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F5646BF2-6366-9897-A4A8-FA80DE90E5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38" r="43555"/>
          <a:stretch/>
        </p:blipFill>
        <p:spPr>
          <a:xfrm>
            <a:off x="9852716" y="3573016"/>
            <a:ext cx="983512" cy="2114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0605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792B6C-4AEA-0617-0CD2-8DA12BF160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427E7E-14A6-0D5A-80FC-01DB846CDD31}"/>
              </a:ext>
            </a:extLst>
          </p:cNvPr>
          <p:cNvSpPr/>
          <p:nvPr/>
        </p:nvSpPr>
        <p:spPr bwMode="white">
          <a:xfrm>
            <a:off x="681904" y="1324862"/>
            <a:ext cx="4982048" cy="45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5D93A0-5C9B-52EB-48AC-919365FD7435}"/>
              </a:ext>
            </a:extLst>
          </p:cNvPr>
          <p:cNvSpPr/>
          <p:nvPr/>
        </p:nvSpPr>
        <p:spPr bwMode="white">
          <a:xfrm>
            <a:off x="681904" y="2364377"/>
            <a:ext cx="4982048" cy="46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347FAC-5355-E166-4530-B5B6C4468F8D}"/>
              </a:ext>
            </a:extLst>
          </p:cNvPr>
          <p:cNvSpPr/>
          <p:nvPr/>
        </p:nvSpPr>
        <p:spPr bwMode="white">
          <a:xfrm>
            <a:off x="681904" y="3413429"/>
            <a:ext cx="4982048" cy="51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36C34CA-24C4-98A9-D625-F79391202A24}"/>
              </a:ext>
            </a:extLst>
          </p:cNvPr>
          <p:cNvSpPr/>
          <p:nvPr/>
        </p:nvSpPr>
        <p:spPr bwMode="white">
          <a:xfrm>
            <a:off x="681904" y="4293097"/>
            <a:ext cx="10094616" cy="20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img_16777215">
            <a:extLst>
              <a:ext uri="{FF2B5EF4-FFF2-40B4-BE49-F238E27FC236}">
                <a16:creationId xmlns:a16="http://schemas.microsoft.com/office/drawing/2014/main" id="{F5646BF2-6366-9897-A4A8-FA80DE90E5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/>
        </p:blipFill>
        <p:spPr>
          <a:xfrm>
            <a:off x="6816080" y="1529903"/>
            <a:ext cx="4079856" cy="2114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990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0A43E4-AA9F-2ECE-2163-713692D92D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56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C4BCBA-8DA8-7E0B-996E-00D575D96B94}"/>
              </a:ext>
            </a:extLst>
          </p:cNvPr>
          <p:cNvSpPr/>
          <p:nvPr/>
        </p:nvSpPr>
        <p:spPr bwMode="white">
          <a:xfrm>
            <a:off x="5371282" y="5025641"/>
            <a:ext cx="2504536" cy="39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268A12-11DB-8036-B2B6-D1AEEED4AB70}"/>
              </a:ext>
            </a:extLst>
          </p:cNvPr>
          <p:cNvSpPr/>
          <p:nvPr/>
        </p:nvSpPr>
        <p:spPr bwMode="white">
          <a:xfrm>
            <a:off x="5371282" y="6016161"/>
            <a:ext cx="2504536" cy="38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484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