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5" d="100"/>
          <a:sy n="65" d="100"/>
        </p:scale>
        <p:origin x="1094" y="41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0285" y="3109952"/>
            <a:ext cx="5371429" cy="6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4CB9A3-EE54-20A7-B729-16EF209FA9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616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58D68A-673A-20E7-49C7-3D246A28D946}"/>
              </a:ext>
            </a:extLst>
          </p:cNvPr>
          <p:cNvSpPr/>
          <p:nvPr/>
        </p:nvSpPr>
        <p:spPr bwMode="white">
          <a:xfrm>
            <a:off x="1454811" y="4899272"/>
            <a:ext cx="5978129" cy="292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AD38C38-B023-0E2D-E309-59C1B94F9313}"/>
              </a:ext>
            </a:extLst>
          </p:cNvPr>
          <p:cNvSpPr/>
          <p:nvPr/>
        </p:nvSpPr>
        <p:spPr bwMode="white">
          <a:xfrm>
            <a:off x="1454810" y="5589241"/>
            <a:ext cx="550528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F616ED8-9010-C2F1-AEEE-E3C5F88C8370}"/>
              </a:ext>
            </a:extLst>
          </p:cNvPr>
          <p:cNvSpPr/>
          <p:nvPr/>
        </p:nvSpPr>
        <p:spPr bwMode="white">
          <a:xfrm>
            <a:off x="1479720" y="6302696"/>
            <a:ext cx="6488488" cy="51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24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E43AAB-C1B1-24F1-A8D4-A94670C80A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50889" b="54010"/>
          <a:stretch/>
        </p:blipFill>
        <p:spPr>
          <a:xfrm>
            <a:off x="2567608" y="188640"/>
            <a:ext cx="3786698" cy="1140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B9CB0893-0D84-5547-7F87-7874D40C85E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918" y="2147838"/>
            <a:ext cx="7679859" cy="4710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F67486-A107-DC5D-8E62-0E6273A0CEC7}"/>
              </a:ext>
            </a:extLst>
          </p:cNvPr>
          <p:cNvSpPr/>
          <p:nvPr/>
        </p:nvSpPr>
        <p:spPr bwMode="white">
          <a:xfrm>
            <a:off x="4007768" y="4005064"/>
            <a:ext cx="741221" cy="60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45E43AAB-C1B1-24F1-A8D4-A94670C80A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71" r="73998" b="10606"/>
          <a:stretch/>
        </p:blipFill>
        <p:spPr>
          <a:xfrm>
            <a:off x="2570624" y="1347386"/>
            <a:ext cx="2208526" cy="825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59ADF6-4A56-6DBC-52EE-9AE862518E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9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D2258C-E9DA-3E43-0F98-31E027D021D0}"/>
              </a:ext>
            </a:extLst>
          </p:cNvPr>
          <p:cNvSpPr/>
          <p:nvPr/>
        </p:nvSpPr>
        <p:spPr bwMode="white">
          <a:xfrm>
            <a:off x="2843809" y="2639745"/>
            <a:ext cx="485714" cy="4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18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0D1055-A9C1-BA7A-158A-46C39C71B2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0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ACFE4E-6D0B-881F-B999-14870D0387B6}"/>
              </a:ext>
            </a:extLst>
          </p:cNvPr>
          <p:cNvSpPr/>
          <p:nvPr/>
        </p:nvSpPr>
        <p:spPr bwMode="white">
          <a:xfrm>
            <a:off x="2281904" y="3640989"/>
            <a:ext cx="371428" cy="43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0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41DAF7-840F-CE04-AB79-0586D42385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740" y="602405"/>
            <a:ext cx="7896280" cy="6142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57892A-27E4-DB96-F111-0CCE82E95E23}"/>
              </a:ext>
            </a:extLst>
          </p:cNvPr>
          <p:cNvSpPr/>
          <p:nvPr/>
        </p:nvSpPr>
        <p:spPr bwMode="white">
          <a:xfrm>
            <a:off x="1627658" y="6237312"/>
            <a:ext cx="3460230" cy="49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85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1157D0-6EAA-7595-4829-AA529DFC2C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30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4250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54876F-3596-7E9F-ED64-BDD571786A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27403A-1446-24F4-5E34-96ECBA5F1DB3}"/>
              </a:ext>
            </a:extLst>
          </p:cNvPr>
          <p:cNvSpPr/>
          <p:nvPr/>
        </p:nvSpPr>
        <p:spPr bwMode="white">
          <a:xfrm>
            <a:off x="1281904" y="1315127"/>
            <a:ext cx="4028571" cy="409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A39316-03CB-B592-F21F-21869E04352C}"/>
              </a:ext>
            </a:extLst>
          </p:cNvPr>
          <p:cNvSpPr/>
          <p:nvPr/>
        </p:nvSpPr>
        <p:spPr bwMode="white">
          <a:xfrm>
            <a:off x="681904" y="2449355"/>
            <a:ext cx="3019047" cy="36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BCA6096-177D-B8A9-F491-720B4044FD5A}"/>
              </a:ext>
            </a:extLst>
          </p:cNvPr>
          <p:cNvSpPr/>
          <p:nvPr/>
        </p:nvSpPr>
        <p:spPr bwMode="white">
          <a:xfrm>
            <a:off x="681904" y="3497800"/>
            <a:ext cx="3504761" cy="47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23B7747-38F9-BF40-ED03-6F7782F86D40}"/>
              </a:ext>
            </a:extLst>
          </p:cNvPr>
          <p:cNvSpPr/>
          <p:nvPr/>
        </p:nvSpPr>
        <p:spPr bwMode="white">
          <a:xfrm>
            <a:off x="681904" y="4584370"/>
            <a:ext cx="10454656" cy="57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750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6B38FF-7952-DB5C-45FB-5BC566F4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94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5489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DC7386-7BEA-1A6F-6534-F5005F5C70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0057BA-B8EA-F0EF-B0FB-7288C1D0C167}"/>
              </a:ext>
            </a:extLst>
          </p:cNvPr>
          <p:cNvSpPr/>
          <p:nvPr/>
        </p:nvSpPr>
        <p:spPr bwMode="white">
          <a:xfrm>
            <a:off x="681904" y="1353566"/>
            <a:ext cx="9014496" cy="56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C2C49FB-6437-9627-ACCE-A4CC8B29A8B0}"/>
              </a:ext>
            </a:extLst>
          </p:cNvPr>
          <p:cNvSpPr/>
          <p:nvPr/>
        </p:nvSpPr>
        <p:spPr bwMode="white">
          <a:xfrm>
            <a:off x="681904" y="2298398"/>
            <a:ext cx="5630120" cy="69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CB2767F-ED9B-EE43-0403-D5F99C9C0E81}"/>
              </a:ext>
            </a:extLst>
          </p:cNvPr>
          <p:cNvSpPr/>
          <p:nvPr/>
        </p:nvSpPr>
        <p:spPr bwMode="white">
          <a:xfrm>
            <a:off x="681904" y="3501008"/>
            <a:ext cx="82944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9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2023-12-20T14:47:40Z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