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5" r:id="rId4"/>
    <p:sldId id="334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11583-6290-4C7B-B954-EF8E7FBF9860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84F7D-F633-4D6A-B5A0-FB8C66AFC3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90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84F7D-F633-4D6A-B5A0-FB8C66AFC3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952" y="3086143"/>
            <a:ext cx="4238095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0E413-A869-3546-274C-64DB7BC515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9121008" cy="456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EF14981-B087-CD26-AE62-EFC00E22E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7" r="12296" b="39665"/>
          <a:stretch/>
        </p:blipFill>
        <p:spPr>
          <a:xfrm>
            <a:off x="8544272" y="4314239"/>
            <a:ext cx="3096344" cy="2453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24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14981-B087-CD26-AE62-EFC00E22E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4ED71-3DD9-D87B-411F-E335B2CD074D}"/>
              </a:ext>
            </a:extLst>
          </p:cNvPr>
          <p:cNvSpPr/>
          <p:nvPr/>
        </p:nvSpPr>
        <p:spPr bwMode="white">
          <a:xfrm>
            <a:off x="1055440" y="1086368"/>
            <a:ext cx="4521702" cy="5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166E07-3DCA-C373-1C52-7C36B7C30DAC}"/>
              </a:ext>
            </a:extLst>
          </p:cNvPr>
          <p:cNvSpPr/>
          <p:nvPr/>
        </p:nvSpPr>
        <p:spPr bwMode="white">
          <a:xfrm>
            <a:off x="681904" y="2277702"/>
            <a:ext cx="4838032" cy="50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138DF3-EBD3-3563-610F-4DABBF63160A}"/>
              </a:ext>
            </a:extLst>
          </p:cNvPr>
          <p:cNvSpPr/>
          <p:nvPr/>
        </p:nvSpPr>
        <p:spPr bwMode="white">
          <a:xfrm>
            <a:off x="681904" y="3326076"/>
            <a:ext cx="1580952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99CC83-7C16-8D9B-624E-B3353F143C76}"/>
              </a:ext>
            </a:extLst>
          </p:cNvPr>
          <p:cNvSpPr/>
          <p:nvPr/>
        </p:nvSpPr>
        <p:spPr bwMode="white">
          <a:xfrm>
            <a:off x="681904" y="4365104"/>
            <a:ext cx="41899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B76866-F4A1-58CF-0F07-4990D3415DDE}"/>
              </a:ext>
            </a:extLst>
          </p:cNvPr>
          <p:cNvSpPr/>
          <p:nvPr/>
        </p:nvSpPr>
        <p:spPr bwMode="white">
          <a:xfrm>
            <a:off x="681904" y="5329601"/>
            <a:ext cx="5918152" cy="65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9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68F77-E86D-1F0D-6F4A-8F2B572C89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EA53B-5B78-F2A6-B7B9-D4AF1DF330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 b="9409"/>
          <a:stretch/>
        </p:blipFill>
        <p:spPr>
          <a:xfrm>
            <a:off x="1319768" y="3140968"/>
            <a:ext cx="9552464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B802F-7524-9282-292C-C4701CD62460}"/>
              </a:ext>
            </a:extLst>
          </p:cNvPr>
          <p:cNvSpPr/>
          <p:nvPr/>
        </p:nvSpPr>
        <p:spPr bwMode="white">
          <a:xfrm>
            <a:off x="3538815" y="3446204"/>
            <a:ext cx="1152380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F643FC-FA7B-1958-4BBB-60BE33B2272E}"/>
              </a:ext>
            </a:extLst>
          </p:cNvPr>
          <p:cNvSpPr/>
          <p:nvPr/>
        </p:nvSpPr>
        <p:spPr bwMode="white">
          <a:xfrm>
            <a:off x="9376910" y="3446204"/>
            <a:ext cx="857142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20034C-F043-FF33-F97B-06034A00ECAB}"/>
              </a:ext>
            </a:extLst>
          </p:cNvPr>
          <p:cNvSpPr/>
          <p:nvPr/>
        </p:nvSpPr>
        <p:spPr bwMode="white">
          <a:xfrm>
            <a:off x="3538815" y="4581305"/>
            <a:ext cx="1152380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24981-461A-4F56-4114-A95F4F423E4C}"/>
              </a:ext>
            </a:extLst>
          </p:cNvPr>
          <p:cNvSpPr/>
          <p:nvPr/>
        </p:nvSpPr>
        <p:spPr bwMode="white">
          <a:xfrm>
            <a:off x="9367387" y="4581305"/>
            <a:ext cx="866666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CC4077-43D1-5B19-9031-09EE8611BC62}"/>
              </a:ext>
            </a:extLst>
          </p:cNvPr>
          <p:cNvSpPr/>
          <p:nvPr/>
        </p:nvSpPr>
        <p:spPr bwMode="white">
          <a:xfrm>
            <a:off x="4453101" y="5706867"/>
            <a:ext cx="1190476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734C71C-6A0F-AE76-8461-73591362B2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4" t="17732" r="34220"/>
          <a:stretch/>
        </p:blipFill>
        <p:spPr>
          <a:xfrm>
            <a:off x="4511824" y="774497"/>
            <a:ext cx="3168352" cy="2379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619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82076-93AE-7C22-2447-B7E294A2F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95" y="683039"/>
            <a:ext cx="7536832" cy="174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D87F314-6E02-830E-C374-F4C2397B85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556792"/>
            <a:ext cx="5074758" cy="506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38C0D7-B452-CD95-7FE5-8FC992A1D18E}"/>
              </a:ext>
            </a:extLst>
          </p:cNvPr>
          <p:cNvSpPr/>
          <p:nvPr/>
        </p:nvSpPr>
        <p:spPr bwMode="white">
          <a:xfrm>
            <a:off x="6977195" y="3301554"/>
            <a:ext cx="526834" cy="4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3AABA0-C194-8FC1-8A07-BE3CDF238182}"/>
              </a:ext>
            </a:extLst>
          </p:cNvPr>
          <p:cNvSpPr/>
          <p:nvPr/>
        </p:nvSpPr>
        <p:spPr bwMode="white">
          <a:xfrm>
            <a:off x="7910975" y="3279894"/>
            <a:ext cx="385141" cy="33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3B581D-023A-7F3D-EC40-21966698C45D}"/>
              </a:ext>
            </a:extLst>
          </p:cNvPr>
          <p:cNvSpPr/>
          <p:nvPr/>
        </p:nvSpPr>
        <p:spPr bwMode="white">
          <a:xfrm>
            <a:off x="8683905" y="3326598"/>
            <a:ext cx="395595" cy="36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5BEAD3-5E92-07E4-D892-1830F4C0D5B7}"/>
              </a:ext>
            </a:extLst>
          </p:cNvPr>
          <p:cNvSpPr/>
          <p:nvPr/>
        </p:nvSpPr>
        <p:spPr bwMode="white">
          <a:xfrm>
            <a:off x="6977195" y="4647614"/>
            <a:ext cx="308778" cy="38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B6C6AF-6043-3128-1CC5-25BFE94E0AD5}"/>
              </a:ext>
            </a:extLst>
          </p:cNvPr>
          <p:cNvSpPr/>
          <p:nvPr/>
        </p:nvSpPr>
        <p:spPr bwMode="white">
          <a:xfrm>
            <a:off x="7974610" y="4699406"/>
            <a:ext cx="321506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1AF35C-59A4-AAF7-036E-7BBEFDA7C4B9}"/>
              </a:ext>
            </a:extLst>
          </p:cNvPr>
          <p:cNvSpPr/>
          <p:nvPr/>
        </p:nvSpPr>
        <p:spPr bwMode="white">
          <a:xfrm>
            <a:off x="8826938" y="4699406"/>
            <a:ext cx="252561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EC36F6-09C1-5815-4AB5-F2CCB2C565B8}"/>
              </a:ext>
            </a:extLst>
          </p:cNvPr>
          <p:cNvSpPr/>
          <p:nvPr/>
        </p:nvSpPr>
        <p:spPr bwMode="white">
          <a:xfrm>
            <a:off x="6814591" y="5790208"/>
            <a:ext cx="778890" cy="60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09E10E-7A01-B5B4-81E4-6401FABF2CF5}"/>
              </a:ext>
            </a:extLst>
          </p:cNvPr>
          <p:cNvSpPr/>
          <p:nvPr/>
        </p:nvSpPr>
        <p:spPr bwMode="white">
          <a:xfrm>
            <a:off x="7714100" y="5742835"/>
            <a:ext cx="726033" cy="65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253206-3C67-0856-2BE0-71596EFE09DF}"/>
              </a:ext>
            </a:extLst>
          </p:cNvPr>
          <p:cNvSpPr/>
          <p:nvPr/>
        </p:nvSpPr>
        <p:spPr bwMode="white">
          <a:xfrm>
            <a:off x="8494802" y="5757024"/>
            <a:ext cx="773799" cy="6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147" y="1810631"/>
            <a:ext cx="658794" cy="4074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9763" y="1762642"/>
            <a:ext cx="547040" cy="5217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4629" y="1762219"/>
            <a:ext cx="597368" cy="5042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9582" y="1717112"/>
            <a:ext cx="628690" cy="58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31793-8DB1-893E-6C4D-417B63A28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5BAAA-3222-1326-593A-7EC772867638}"/>
              </a:ext>
            </a:extLst>
          </p:cNvPr>
          <p:cNvSpPr/>
          <p:nvPr/>
        </p:nvSpPr>
        <p:spPr bwMode="white">
          <a:xfrm>
            <a:off x="9329523" y="2231078"/>
            <a:ext cx="1152380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6F2F9-10A5-FC4F-FF04-2A82FD813679}"/>
              </a:ext>
            </a:extLst>
          </p:cNvPr>
          <p:cNvSpPr/>
          <p:nvPr/>
        </p:nvSpPr>
        <p:spPr bwMode="white">
          <a:xfrm>
            <a:off x="6872380" y="3366156"/>
            <a:ext cx="3760124" cy="61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76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E4150-B389-B961-A14A-D56BAD137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363BD-7635-29D5-5B19-A2489D63F403}"/>
              </a:ext>
            </a:extLst>
          </p:cNvPr>
          <p:cNvSpPr/>
          <p:nvPr/>
        </p:nvSpPr>
        <p:spPr bwMode="white">
          <a:xfrm>
            <a:off x="8710476" y="2734406"/>
            <a:ext cx="409523" cy="4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4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6ECFD-48D2-3352-22A3-7A8755BA2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24E6D-D6AD-1F61-70EE-33D620AC0072}"/>
              </a:ext>
            </a:extLst>
          </p:cNvPr>
          <p:cNvSpPr/>
          <p:nvPr/>
        </p:nvSpPr>
        <p:spPr bwMode="white">
          <a:xfrm>
            <a:off x="4930707" y="2109167"/>
            <a:ext cx="329605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299FD-47B5-CA9C-DC05-33370A3227CF}"/>
              </a:ext>
            </a:extLst>
          </p:cNvPr>
          <p:cNvSpPr/>
          <p:nvPr/>
        </p:nvSpPr>
        <p:spPr bwMode="white">
          <a:xfrm>
            <a:off x="4930707" y="5034489"/>
            <a:ext cx="329605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304CF-A3B3-B8F5-65DD-A31A91335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E8CD59-DC30-CD90-1568-A0FE2286E6A4}"/>
              </a:ext>
            </a:extLst>
          </p:cNvPr>
          <p:cNvSpPr/>
          <p:nvPr/>
        </p:nvSpPr>
        <p:spPr bwMode="white">
          <a:xfrm>
            <a:off x="1853333" y="3791854"/>
            <a:ext cx="4602707" cy="172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7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45127-95DB-A5EB-BDB5-85B1D3D56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79D408-F5F9-5208-FA76-707407CD90EA}"/>
              </a:ext>
            </a:extLst>
          </p:cNvPr>
          <p:cNvSpPr/>
          <p:nvPr/>
        </p:nvSpPr>
        <p:spPr bwMode="white">
          <a:xfrm>
            <a:off x="2157617" y="3279249"/>
            <a:ext cx="2867113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FAE194-3594-32EA-8EA0-299AA3A0B404}"/>
              </a:ext>
            </a:extLst>
          </p:cNvPr>
          <p:cNvSpPr/>
          <p:nvPr/>
        </p:nvSpPr>
        <p:spPr bwMode="white">
          <a:xfrm>
            <a:off x="1727144" y="4172902"/>
            <a:ext cx="2201098" cy="36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14D3F3-439B-E4BB-1799-8E993F25D47C}"/>
              </a:ext>
            </a:extLst>
          </p:cNvPr>
          <p:cNvSpPr/>
          <p:nvPr/>
        </p:nvSpPr>
        <p:spPr bwMode="white">
          <a:xfrm>
            <a:off x="1727144" y="5058431"/>
            <a:ext cx="1510717" cy="36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2DD824-F159-6EC3-943E-E1F0B8487821}"/>
              </a:ext>
            </a:extLst>
          </p:cNvPr>
          <p:cNvSpPr/>
          <p:nvPr/>
        </p:nvSpPr>
        <p:spPr bwMode="white">
          <a:xfrm>
            <a:off x="1199456" y="5877272"/>
            <a:ext cx="8856984" cy="48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6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