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12EC108-0EEB-FEB5-707F-0FDAD9EB96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3086100"/>
            <a:ext cx="72866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B93D72-85E7-2007-7701-511870F36A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935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EBA5BF-18AA-7A62-B8E5-ED4A2757B3CB}"/>
              </a:ext>
            </a:extLst>
          </p:cNvPr>
          <p:cNvSpPr/>
          <p:nvPr/>
        </p:nvSpPr>
        <p:spPr bwMode="white">
          <a:xfrm>
            <a:off x="1618702" y="1930897"/>
            <a:ext cx="1856877" cy="29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3143B0-AFA4-9A12-3796-AE3DDB6C9955}"/>
              </a:ext>
            </a:extLst>
          </p:cNvPr>
          <p:cNvSpPr/>
          <p:nvPr/>
        </p:nvSpPr>
        <p:spPr bwMode="white">
          <a:xfrm>
            <a:off x="1288297" y="2671563"/>
            <a:ext cx="1288580" cy="26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D0505C-2116-7537-F253-992E057BBAE2}"/>
              </a:ext>
            </a:extLst>
          </p:cNvPr>
          <p:cNvSpPr/>
          <p:nvPr/>
        </p:nvSpPr>
        <p:spPr bwMode="white">
          <a:xfrm>
            <a:off x="1288297" y="3279966"/>
            <a:ext cx="2647463" cy="44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499DFF-CF86-4875-1FF8-90F8681448F2}"/>
              </a:ext>
            </a:extLst>
          </p:cNvPr>
          <p:cNvSpPr/>
          <p:nvPr/>
        </p:nvSpPr>
        <p:spPr bwMode="white">
          <a:xfrm>
            <a:off x="1281688" y="4073538"/>
            <a:ext cx="6110455" cy="35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6D5D35A-2076-5D16-3B16-40B454DEC9B0}"/>
              </a:ext>
            </a:extLst>
          </p:cNvPr>
          <p:cNvSpPr/>
          <p:nvPr/>
        </p:nvSpPr>
        <p:spPr bwMode="white">
          <a:xfrm>
            <a:off x="983432" y="5561485"/>
            <a:ext cx="6336704" cy="47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150D51D-9EC2-34CB-5CFD-53E6929AD820}"/>
              </a:ext>
            </a:extLst>
          </p:cNvPr>
          <p:cNvSpPr/>
          <p:nvPr/>
        </p:nvSpPr>
        <p:spPr bwMode="white">
          <a:xfrm>
            <a:off x="1281689" y="6308762"/>
            <a:ext cx="2193891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835572"/>
            <a:ext cx="5456708" cy="181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49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5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E51E37-F080-2608-08E9-F59E7644C2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63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D382A1-EC6E-55F8-CEB8-873ACE3EDEA2}"/>
              </a:ext>
            </a:extLst>
          </p:cNvPr>
          <p:cNvSpPr/>
          <p:nvPr/>
        </p:nvSpPr>
        <p:spPr bwMode="white">
          <a:xfrm>
            <a:off x="1630913" y="4705063"/>
            <a:ext cx="5130267" cy="313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7D2A52-AEA7-8C3B-EF75-202C517D1FE3}"/>
              </a:ext>
            </a:extLst>
          </p:cNvPr>
          <p:cNvSpPr/>
          <p:nvPr/>
        </p:nvSpPr>
        <p:spPr bwMode="white">
          <a:xfrm>
            <a:off x="1630913" y="5528962"/>
            <a:ext cx="2040447" cy="28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FB92940-ED3E-790C-BA6B-014140734A55}"/>
              </a:ext>
            </a:extLst>
          </p:cNvPr>
          <p:cNvSpPr/>
          <p:nvPr/>
        </p:nvSpPr>
        <p:spPr bwMode="white">
          <a:xfrm>
            <a:off x="1630913" y="6330987"/>
            <a:ext cx="1421025" cy="28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422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62E60F-2BD4-A29D-1451-63009E5816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3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77FA0A-CE32-C708-10F2-6EAF71F00654}"/>
              </a:ext>
            </a:extLst>
          </p:cNvPr>
          <p:cNvSpPr/>
          <p:nvPr/>
        </p:nvSpPr>
        <p:spPr bwMode="white">
          <a:xfrm>
            <a:off x="1986139" y="5078057"/>
            <a:ext cx="1833435" cy="32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0BB9CE-0B7F-7242-557E-303CE1D16828}"/>
              </a:ext>
            </a:extLst>
          </p:cNvPr>
          <p:cNvSpPr/>
          <p:nvPr/>
        </p:nvSpPr>
        <p:spPr bwMode="white">
          <a:xfrm>
            <a:off x="6310745" y="5078057"/>
            <a:ext cx="2080086" cy="32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99CF1DB-421D-F940-E392-2F58B8C09B6B}"/>
              </a:ext>
            </a:extLst>
          </p:cNvPr>
          <p:cNvSpPr/>
          <p:nvPr/>
        </p:nvSpPr>
        <p:spPr bwMode="white">
          <a:xfrm>
            <a:off x="1986139" y="5983200"/>
            <a:ext cx="904385" cy="31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55B30FC-8176-C7FC-F727-6ACDBFE22902}"/>
              </a:ext>
            </a:extLst>
          </p:cNvPr>
          <p:cNvSpPr/>
          <p:nvPr/>
        </p:nvSpPr>
        <p:spPr bwMode="white">
          <a:xfrm>
            <a:off x="6310745" y="5983200"/>
            <a:ext cx="912606" cy="31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702822-1BA2-BB92-3F10-3527821658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93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160A01-12E8-892B-ECC8-27F6EF1C9922}"/>
              </a:ext>
            </a:extLst>
          </p:cNvPr>
          <p:cNvSpPr/>
          <p:nvPr/>
        </p:nvSpPr>
        <p:spPr bwMode="white">
          <a:xfrm>
            <a:off x="1520023" y="2437023"/>
            <a:ext cx="1772780" cy="34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282DFF-A044-1906-7611-13794CB812F2}"/>
              </a:ext>
            </a:extLst>
          </p:cNvPr>
          <p:cNvSpPr/>
          <p:nvPr/>
        </p:nvSpPr>
        <p:spPr bwMode="white">
          <a:xfrm>
            <a:off x="6301984" y="2437023"/>
            <a:ext cx="2300068" cy="34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FB3631-404F-50BB-7BD0-FF2BC912BA58}"/>
              </a:ext>
            </a:extLst>
          </p:cNvPr>
          <p:cNvSpPr/>
          <p:nvPr/>
        </p:nvSpPr>
        <p:spPr bwMode="white">
          <a:xfrm>
            <a:off x="1520023" y="3437971"/>
            <a:ext cx="736385" cy="34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D5DF39-E5D4-ED14-132D-2884D003897E}"/>
              </a:ext>
            </a:extLst>
          </p:cNvPr>
          <p:cNvSpPr/>
          <p:nvPr/>
        </p:nvSpPr>
        <p:spPr bwMode="white">
          <a:xfrm>
            <a:off x="6301984" y="3437971"/>
            <a:ext cx="745476" cy="34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847DA61-DC33-E080-B9DC-4455FBDF2897}"/>
              </a:ext>
            </a:extLst>
          </p:cNvPr>
          <p:cNvSpPr/>
          <p:nvPr/>
        </p:nvSpPr>
        <p:spPr bwMode="white">
          <a:xfrm>
            <a:off x="7056552" y="5676454"/>
            <a:ext cx="500014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49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0BB54D-C3FA-A47B-515B-418BE2C6ED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6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2344FB-C2E8-DB5C-74FA-6B756A020CC4}"/>
              </a:ext>
            </a:extLst>
          </p:cNvPr>
          <p:cNvSpPr/>
          <p:nvPr/>
        </p:nvSpPr>
        <p:spPr bwMode="white">
          <a:xfrm>
            <a:off x="1738666" y="3554654"/>
            <a:ext cx="3056000" cy="36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385FFD-CBE1-A668-E56E-4CC7AD16B915}"/>
              </a:ext>
            </a:extLst>
          </p:cNvPr>
          <p:cNvSpPr/>
          <p:nvPr/>
        </p:nvSpPr>
        <p:spPr bwMode="white">
          <a:xfrm>
            <a:off x="5923688" y="3537663"/>
            <a:ext cx="3539866" cy="38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7F5B8B1-609B-F9CC-DB0B-6B0DEA84FBB5}"/>
              </a:ext>
            </a:extLst>
          </p:cNvPr>
          <p:cNvSpPr/>
          <p:nvPr/>
        </p:nvSpPr>
        <p:spPr bwMode="white">
          <a:xfrm>
            <a:off x="1738666" y="4506159"/>
            <a:ext cx="2614577" cy="32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6AB3520-D5F5-4B97-AE4C-839B42568EE0}"/>
              </a:ext>
            </a:extLst>
          </p:cNvPr>
          <p:cNvSpPr/>
          <p:nvPr/>
        </p:nvSpPr>
        <p:spPr bwMode="white">
          <a:xfrm>
            <a:off x="5923688" y="4506159"/>
            <a:ext cx="2385377" cy="32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108C7F7-0A66-A27E-E918-06075D4656C5}"/>
              </a:ext>
            </a:extLst>
          </p:cNvPr>
          <p:cNvSpPr/>
          <p:nvPr/>
        </p:nvSpPr>
        <p:spPr bwMode="white">
          <a:xfrm>
            <a:off x="1738666" y="5440672"/>
            <a:ext cx="1655333" cy="32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BC0EBB0-AB07-F2C4-88BF-86D99D5E3562}"/>
              </a:ext>
            </a:extLst>
          </p:cNvPr>
          <p:cNvSpPr/>
          <p:nvPr/>
        </p:nvSpPr>
        <p:spPr bwMode="white">
          <a:xfrm>
            <a:off x="5923688" y="5440672"/>
            <a:ext cx="942266" cy="32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9566F54-CB18-A884-552B-8511278FFBBD}"/>
              </a:ext>
            </a:extLst>
          </p:cNvPr>
          <p:cNvSpPr/>
          <p:nvPr/>
        </p:nvSpPr>
        <p:spPr bwMode="white">
          <a:xfrm>
            <a:off x="1738666" y="6366690"/>
            <a:ext cx="933777" cy="32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28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4" grpId="0" animBg="1"/>
      <p:bldP spid="17" grpId="0" animBg="1"/>
      <p:bldP spid="19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0DCDF0-0153-5DAB-EDAE-147DE0C056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5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E18E83-FE42-8812-5AC4-CD744DF3F41D}"/>
              </a:ext>
            </a:extLst>
          </p:cNvPr>
          <p:cNvSpPr/>
          <p:nvPr/>
        </p:nvSpPr>
        <p:spPr bwMode="white">
          <a:xfrm>
            <a:off x="681904" y="2191538"/>
            <a:ext cx="3790476" cy="3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67D640-DE7E-82C6-9255-833D70786824}"/>
              </a:ext>
            </a:extLst>
          </p:cNvPr>
          <p:cNvSpPr/>
          <p:nvPr/>
        </p:nvSpPr>
        <p:spPr bwMode="white">
          <a:xfrm>
            <a:off x="5615238" y="2191538"/>
            <a:ext cx="3752379" cy="3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FE354AC-5B6B-787D-0FEC-E862C20E8CCC}"/>
              </a:ext>
            </a:extLst>
          </p:cNvPr>
          <p:cNvSpPr/>
          <p:nvPr/>
        </p:nvSpPr>
        <p:spPr bwMode="white">
          <a:xfrm>
            <a:off x="681904" y="3239579"/>
            <a:ext cx="2714285" cy="3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A7D7D5B-FBD1-E834-9103-4FB6CA2E646B}"/>
              </a:ext>
            </a:extLst>
          </p:cNvPr>
          <p:cNvSpPr/>
          <p:nvPr/>
        </p:nvSpPr>
        <p:spPr bwMode="white">
          <a:xfrm>
            <a:off x="5615238" y="3239579"/>
            <a:ext cx="1857142" cy="3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486EB64-5EE4-4562-B0C3-684B109B3EAA}"/>
              </a:ext>
            </a:extLst>
          </p:cNvPr>
          <p:cNvSpPr/>
          <p:nvPr/>
        </p:nvSpPr>
        <p:spPr bwMode="white">
          <a:xfrm>
            <a:off x="681904" y="4278092"/>
            <a:ext cx="1361904" cy="3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5759BC5-5EA5-7514-C3CC-97AA165D5619}"/>
              </a:ext>
            </a:extLst>
          </p:cNvPr>
          <p:cNvSpPr/>
          <p:nvPr/>
        </p:nvSpPr>
        <p:spPr bwMode="white">
          <a:xfrm>
            <a:off x="5615238" y="4278092"/>
            <a:ext cx="780952" cy="3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74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5F391C-9D38-2743-36B7-83F62C337B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510B63-BEF7-BB13-1B90-1DF02D2E6356}"/>
              </a:ext>
            </a:extLst>
          </p:cNvPr>
          <p:cNvSpPr/>
          <p:nvPr/>
        </p:nvSpPr>
        <p:spPr bwMode="white">
          <a:xfrm>
            <a:off x="681904" y="2193208"/>
            <a:ext cx="4323809" cy="38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6BCA60-7475-D464-3348-C768C91A3C06}"/>
              </a:ext>
            </a:extLst>
          </p:cNvPr>
          <p:cNvSpPr/>
          <p:nvPr/>
        </p:nvSpPr>
        <p:spPr bwMode="white">
          <a:xfrm>
            <a:off x="5443809" y="2193208"/>
            <a:ext cx="4019048" cy="40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F5D78F-D14F-F315-8440-7D1665AACE79}"/>
              </a:ext>
            </a:extLst>
          </p:cNvPr>
          <p:cNvSpPr/>
          <p:nvPr/>
        </p:nvSpPr>
        <p:spPr bwMode="white">
          <a:xfrm>
            <a:off x="681904" y="3233144"/>
            <a:ext cx="3742857" cy="40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30231E-4926-144B-14B1-70B65B60940C}"/>
              </a:ext>
            </a:extLst>
          </p:cNvPr>
          <p:cNvSpPr/>
          <p:nvPr/>
        </p:nvSpPr>
        <p:spPr bwMode="white">
          <a:xfrm>
            <a:off x="5443809" y="3233144"/>
            <a:ext cx="2400001" cy="38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D8C687-9A62-660B-0602-FDBDDB1AE28A}"/>
              </a:ext>
            </a:extLst>
          </p:cNvPr>
          <p:cNvSpPr/>
          <p:nvPr/>
        </p:nvSpPr>
        <p:spPr bwMode="white">
          <a:xfrm>
            <a:off x="681904" y="4292160"/>
            <a:ext cx="2447619" cy="372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79E1A9-0C1D-6AC5-40AE-5D3FFB0CCB7D}"/>
              </a:ext>
            </a:extLst>
          </p:cNvPr>
          <p:cNvSpPr/>
          <p:nvPr/>
        </p:nvSpPr>
        <p:spPr bwMode="white">
          <a:xfrm>
            <a:off x="5443809" y="4301701"/>
            <a:ext cx="1600000" cy="362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8CCB9F-311A-0345-14D3-12FCF86E7802}"/>
              </a:ext>
            </a:extLst>
          </p:cNvPr>
          <p:cNvSpPr/>
          <p:nvPr/>
        </p:nvSpPr>
        <p:spPr bwMode="white">
          <a:xfrm>
            <a:off x="681904" y="5341637"/>
            <a:ext cx="1638095" cy="372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29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41E617-6D79-B94A-E2CB-C32BB57BA6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96" y="1014110"/>
            <a:ext cx="10800000" cy="471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594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7B05B2-10F9-9459-39B1-123B1B05F7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518799-65CD-12C6-CD5E-43896FB6136C}"/>
              </a:ext>
            </a:extLst>
          </p:cNvPr>
          <p:cNvSpPr/>
          <p:nvPr/>
        </p:nvSpPr>
        <p:spPr bwMode="white">
          <a:xfrm>
            <a:off x="1234285" y="1248371"/>
            <a:ext cx="3266666" cy="36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B46B79-435E-BC07-E700-602A807B0743}"/>
              </a:ext>
            </a:extLst>
          </p:cNvPr>
          <p:cNvSpPr/>
          <p:nvPr/>
        </p:nvSpPr>
        <p:spPr bwMode="white">
          <a:xfrm>
            <a:off x="681904" y="2296677"/>
            <a:ext cx="2742857" cy="36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3E53A1-6878-FFE0-39B4-1151DE0C5D64}"/>
              </a:ext>
            </a:extLst>
          </p:cNvPr>
          <p:cNvSpPr/>
          <p:nvPr/>
        </p:nvSpPr>
        <p:spPr bwMode="white">
          <a:xfrm>
            <a:off x="681904" y="3287802"/>
            <a:ext cx="2961904" cy="4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A82FCB-4D41-B884-AAC8-8EBC4AA64A75}"/>
              </a:ext>
            </a:extLst>
          </p:cNvPr>
          <p:cNvSpPr/>
          <p:nvPr/>
        </p:nvSpPr>
        <p:spPr bwMode="white">
          <a:xfrm>
            <a:off x="681904" y="4307518"/>
            <a:ext cx="8582448" cy="63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14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9FD517-BD48-8243-384B-CF7CBFD900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929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