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D9D8BA-17C2-F6D8-24BE-F502E7332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2557462"/>
            <a:ext cx="599122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DC1E6-836C-334D-7114-547135B3D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3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01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BF881-98B6-9890-EF0C-0FA487B9A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CD9614-3AC1-5237-92D6-8B7EB057AA75}"/>
              </a:ext>
            </a:extLst>
          </p:cNvPr>
          <p:cNvSpPr/>
          <p:nvPr/>
        </p:nvSpPr>
        <p:spPr bwMode="white">
          <a:xfrm>
            <a:off x="462856" y="1191205"/>
            <a:ext cx="5142857" cy="53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BE393-5B06-C07D-5C7A-14EEA1C83158}"/>
              </a:ext>
            </a:extLst>
          </p:cNvPr>
          <p:cNvSpPr/>
          <p:nvPr/>
        </p:nvSpPr>
        <p:spPr bwMode="white">
          <a:xfrm>
            <a:off x="681904" y="2306294"/>
            <a:ext cx="4609523" cy="4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C5A626-0CCE-41F3-DAE0-C727F6A2AC73}"/>
              </a:ext>
            </a:extLst>
          </p:cNvPr>
          <p:cNvSpPr/>
          <p:nvPr/>
        </p:nvSpPr>
        <p:spPr bwMode="white">
          <a:xfrm>
            <a:off x="681904" y="3345137"/>
            <a:ext cx="5142857" cy="4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4108B1-2249-FE8B-42F7-8EC5757400D1}"/>
              </a:ext>
            </a:extLst>
          </p:cNvPr>
          <p:cNvSpPr/>
          <p:nvPr/>
        </p:nvSpPr>
        <p:spPr bwMode="white">
          <a:xfrm>
            <a:off x="672000" y="4293096"/>
            <a:ext cx="10800000" cy="83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EE9EC9-8009-7FF5-CA11-3EEE83C2EC3C}"/>
              </a:ext>
            </a:extLst>
          </p:cNvPr>
          <p:cNvSpPr/>
          <p:nvPr/>
        </p:nvSpPr>
        <p:spPr bwMode="white">
          <a:xfrm>
            <a:off x="681904" y="5413293"/>
            <a:ext cx="1885704" cy="5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9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20735-F107-DB8E-A46E-EBD605942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7AD6CB-C7F3-3962-8211-4CAE9AF58609}"/>
              </a:ext>
            </a:extLst>
          </p:cNvPr>
          <p:cNvSpPr/>
          <p:nvPr/>
        </p:nvSpPr>
        <p:spPr bwMode="white">
          <a:xfrm>
            <a:off x="8169073" y="4091020"/>
            <a:ext cx="281982" cy="3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B6D7AB-73DF-617A-EC8F-A440F74C9F92}"/>
              </a:ext>
            </a:extLst>
          </p:cNvPr>
          <p:cNvSpPr/>
          <p:nvPr/>
        </p:nvSpPr>
        <p:spPr bwMode="white">
          <a:xfrm>
            <a:off x="7048970" y="6136408"/>
            <a:ext cx="281983" cy="3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DFEB5-6962-2549-CB29-EA54102EA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9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1EF56-E25E-1A4D-9D80-015E05C06894}"/>
              </a:ext>
            </a:extLst>
          </p:cNvPr>
          <p:cNvSpPr/>
          <p:nvPr/>
        </p:nvSpPr>
        <p:spPr bwMode="white">
          <a:xfrm>
            <a:off x="4320366" y="2252000"/>
            <a:ext cx="970158" cy="4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FF727-E63A-D972-E640-D68C54BEB7E7}"/>
              </a:ext>
            </a:extLst>
          </p:cNvPr>
          <p:cNvSpPr/>
          <p:nvPr/>
        </p:nvSpPr>
        <p:spPr bwMode="white">
          <a:xfrm>
            <a:off x="3429258" y="5106831"/>
            <a:ext cx="970158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268D8-15B1-322A-E782-A9587C05BCEE}"/>
              </a:ext>
            </a:extLst>
          </p:cNvPr>
          <p:cNvSpPr/>
          <p:nvPr/>
        </p:nvSpPr>
        <p:spPr bwMode="white">
          <a:xfrm>
            <a:off x="6972134" y="5106831"/>
            <a:ext cx="733008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BD9182-3F9F-821B-E490-9B3E0EF4CC6D}"/>
              </a:ext>
            </a:extLst>
          </p:cNvPr>
          <p:cNvSpPr/>
          <p:nvPr/>
        </p:nvSpPr>
        <p:spPr bwMode="white">
          <a:xfrm>
            <a:off x="3450817" y="6056044"/>
            <a:ext cx="467113" cy="31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4CC889-716A-DF48-BEE8-B731D317E6AF}"/>
              </a:ext>
            </a:extLst>
          </p:cNvPr>
          <p:cNvSpPr/>
          <p:nvPr/>
        </p:nvSpPr>
        <p:spPr bwMode="white">
          <a:xfrm>
            <a:off x="7453620" y="6048853"/>
            <a:ext cx="1200122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0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CF325-3CA0-BDCC-12A3-967B3AF54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16731C-3FB1-08C5-D67F-389C0A4CFFFB}"/>
              </a:ext>
            </a:extLst>
          </p:cNvPr>
          <p:cNvSpPr/>
          <p:nvPr/>
        </p:nvSpPr>
        <p:spPr bwMode="white">
          <a:xfrm flipV="1">
            <a:off x="3867962" y="2852937"/>
            <a:ext cx="486342" cy="37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2F2F7C-C639-6CE7-5D7E-29F92F512537}"/>
              </a:ext>
            </a:extLst>
          </p:cNvPr>
          <p:cNvSpPr/>
          <p:nvPr/>
        </p:nvSpPr>
        <p:spPr bwMode="white">
          <a:xfrm>
            <a:off x="3814907" y="4210341"/>
            <a:ext cx="583611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7F986D-F3BF-6A32-7B7E-C0D2D83A5EE5}"/>
              </a:ext>
            </a:extLst>
          </p:cNvPr>
          <p:cNvSpPr/>
          <p:nvPr/>
        </p:nvSpPr>
        <p:spPr bwMode="white">
          <a:xfrm>
            <a:off x="3531944" y="5617161"/>
            <a:ext cx="565925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3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A7AEC-07BB-8B22-85C9-F74F7BABB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D125AE-263D-048D-B732-7A0CC53D023C}"/>
              </a:ext>
            </a:extLst>
          </p:cNvPr>
          <p:cNvSpPr/>
          <p:nvPr/>
        </p:nvSpPr>
        <p:spPr bwMode="white">
          <a:xfrm>
            <a:off x="10120000" y="2676895"/>
            <a:ext cx="552380" cy="5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A7A0A9-E17E-FAE0-9FB9-445049DC7AEA}"/>
              </a:ext>
            </a:extLst>
          </p:cNvPr>
          <p:cNvSpPr/>
          <p:nvPr/>
        </p:nvSpPr>
        <p:spPr bwMode="white">
          <a:xfrm>
            <a:off x="10120000" y="5162803"/>
            <a:ext cx="552380" cy="5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8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BE9B7-4BC8-09E5-45DD-CA1F26D2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3B5CD-9BE9-8D2D-61EF-B78922616478}"/>
              </a:ext>
            </a:extLst>
          </p:cNvPr>
          <p:cNvSpPr/>
          <p:nvPr/>
        </p:nvSpPr>
        <p:spPr bwMode="white">
          <a:xfrm>
            <a:off x="10205714" y="2601935"/>
            <a:ext cx="476191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ACEC1-7A4D-6D5C-99E0-1AE15FE62832}"/>
              </a:ext>
            </a:extLst>
          </p:cNvPr>
          <p:cNvSpPr/>
          <p:nvPr/>
        </p:nvSpPr>
        <p:spPr bwMode="white">
          <a:xfrm>
            <a:off x="10120000" y="5023009"/>
            <a:ext cx="561904" cy="5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E164A-3EAC-07F1-690C-E0C2AA6A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3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B7AFB-6D1B-57EB-FAF8-44B485E7A802}"/>
              </a:ext>
            </a:extLst>
          </p:cNvPr>
          <p:cNvSpPr/>
          <p:nvPr/>
        </p:nvSpPr>
        <p:spPr bwMode="white">
          <a:xfrm>
            <a:off x="4086138" y="2339896"/>
            <a:ext cx="1102842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F9DDC-9B49-D7B8-D8F9-5F24C33161E8}"/>
              </a:ext>
            </a:extLst>
          </p:cNvPr>
          <p:cNvSpPr/>
          <p:nvPr/>
        </p:nvSpPr>
        <p:spPr bwMode="white">
          <a:xfrm>
            <a:off x="8415207" y="2339896"/>
            <a:ext cx="1374438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3158C1-5E34-CF96-6256-8B5709F72BDB}"/>
              </a:ext>
            </a:extLst>
          </p:cNvPr>
          <p:cNvSpPr/>
          <p:nvPr/>
        </p:nvSpPr>
        <p:spPr bwMode="white">
          <a:xfrm>
            <a:off x="1631504" y="3361699"/>
            <a:ext cx="3384376" cy="29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761DE5-994C-B3CE-8A40-7D0FDCDC3E87}"/>
              </a:ext>
            </a:extLst>
          </p:cNvPr>
          <p:cNvSpPr/>
          <p:nvPr/>
        </p:nvSpPr>
        <p:spPr bwMode="white">
          <a:xfrm>
            <a:off x="6199515" y="3361699"/>
            <a:ext cx="3853495" cy="309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0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11CB1-851D-4D59-87BF-990682FD7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6922E-421F-16A2-24C0-042758EBDA07}"/>
              </a:ext>
            </a:extLst>
          </p:cNvPr>
          <p:cNvSpPr/>
          <p:nvPr/>
        </p:nvSpPr>
        <p:spPr bwMode="white">
          <a:xfrm>
            <a:off x="3586666" y="1181900"/>
            <a:ext cx="1571428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949216-644E-EB09-1E3B-502708F39752}"/>
              </a:ext>
            </a:extLst>
          </p:cNvPr>
          <p:cNvSpPr/>
          <p:nvPr/>
        </p:nvSpPr>
        <p:spPr bwMode="white">
          <a:xfrm>
            <a:off x="8881904" y="1172359"/>
            <a:ext cx="1276191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E69C29-1897-25CA-1256-619B404786CD}"/>
              </a:ext>
            </a:extLst>
          </p:cNvPr>
          <p:cNvSpPr/>
          <p:nvPr/>
        </p:nvSpPr>
        <p:spPr bwMode="white">
          <a:xfrm>
            <a:off x="551384" y="2364977"/>
            <a:ext cx="4392487" cy="352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380871-4FEE-F915-D649-111A677B7EB4}"/>
              </a:ext>
            </a:extLst>
          </p:cNvPr>
          <p:cNvSpPr/>
          <p:nvPr/>
        </p:nvSpPr>
        <p:spPr bwMode="white">
          <a:xfrm>
            <a:off x="6168008" y="2355437"/>
            <a:ext cx="3744416" cy="366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0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99307-FA67-250F-4F9B-003AC727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FD9C9-15D8-DAC3-2400-5C6E22E5180F}"/>
              </a:ext>
            </a:extLst>
          </p:cNvPr>
          <p:cNvSpPr/>
          <p:nvPr/>
        </p:nvSpPr>
        <p:spPr bwMode="white">
          <a:xfrm>
            <a:off x="1701454" y="5126230"/>
            <a:ext cx="4037529" cy="37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182210-7AA8-0E16-3E91-C7F2AE67C23F}"/>
              </a:ext>
            </a:extLst>
          </p:cNvPr>
          <p:cNvSpPr/>
          <p:nvPr/>
        </p:nvSpPr>
        <p:spPr bwMode="white">
          <a:xfrm>
            <a:off x="1701454" y="5949280"/>
            <a:ext cx="741888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68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