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2" r:id="rId6"/>
    <p:sldId id="331" r:id="rId7"/>
    <p:sldId id="329" r:id="rId8"/>
    <p:sldId id="327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02369B-98E4-C2F4-52DF-4CE390530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09912"/>
            <a:ext cx="42672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5A17C-7EDA-145D-EB69-FEC304F4B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E8FCC-EF7F-F73F-CC37-D105D9D99C9C}"/>
              </a:ext>
            </a:extLst>
          </p:cNvPr>
          <p:cNvSpPr/>
          <p:nvPr/>
        </p:nvSpPr>
        <p:spPr bwMode="white">
          <a:xfrm>
            <a:off x="1916529" y="5974786"/>
            <a:ext cx="381595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2EE391-01F5-8AF3-D5CB-2419F4211EC8}"/>
              </a:ext>
            </a:extLst>
          </p:cNvPr>
          <p:cNvSpPr/>
          <p:nvPr/>
        </p:nvSpPr>
        <p:spPr bwMode="white">
          <a:xfrm>
            <a:off x="5363826" y="5974786"/>
            <a:ext cx="375128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6D3A6-42FC-4EFC-BECC-10301DDBE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0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996E6C-05F2-8EED-787A-E61BA84DB164}"/>
              </a:ext>
            </a:extLst>
          </p:cNvPr>
          <p:cNvSpPr/>
          <p:nvPr/>
        </p:nvSpPr>
        <p:spPr bwMode="white">
          <a:xfrm>
            <a:off x="4729052" y="3776469"/>
            <a:ext cx="452740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92DE1-7B04-9278-8D16-7AD342FD353E}"/>
              </a:ext>
            </a:extLst>
          </p:cNvPr>
          <p:cNvSpPr/>
          <p:nvPr/>
        </p:nvSpPr>
        <p:spPr bwMode="white">
          <a:xfrm>
            <a:off x="2977142" y="6259115"/>
            <a:ext cx="236212" cy="28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6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284D8-6CD2-E4D5-5370-4E05A2CB0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67" y="707973"/>
            <a:ext cx="9553056" cy="428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DD9E5-CB41-2807-F57A-672B53E49E8C}"/>
              </a:ext>
            </a:extLst>
          </p:cNvPr>
          <p:cNvSpPr/>
          <p:nvPr/>
        </p:nvSpPr>
        <p:spPr bwMode="white">
          <a:xfrm>
            <a:off x="7947171" y="1023318"/>
            <a:ext cx="669109" cy="57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F1E5E-127E-6016-D590-6A7921DA406E}"/>
              </a:ext>
            </a:extLst>
          </p:cNvPr>
          <p:cNvSpPr/>
          <p:nvPr/>
        </p:nvSpPr>
        <p:spPr bwMode="white">
          <a:xfrm>
            <a:off x="3071664" y="2060848"/>
            <a:ext cx="10202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D74C5-F40F-445E-2C96-CC3D2D8CE7DF}"/>
              </a:ext>
            </a:extLst>
          </p:cNvPr>
          <p:cNvSpPr/>
          <p:nvPr/>
        </p:nvSpPr>
        <p:spPr bwMode="white">
          <a:xfrm>
            <a:off x="3300030" y="3115649"/>
            <a:ext cx="49171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DB6B5-42E3-18F9-A386-AC24D83CEA40}"/>
              </a:ext>
            </a:extLst>
          </p:cNvPr>
          <p:cNvSpPr/>
          <p:nvPr/>
        </p:nvSpPr>
        <p:spPr bwMode="white">
          <a:xfrm>
            <a:off x="3234382" y="4254972"/>
            <a:ext cx="8666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B9FB2B-E210-16CB-692F-4C56E7419F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3" r="58890" b="7597"/>
          <a:stretch/>
        </p:blipFill>
        <p:spPr>
          <a:xfrm>
            <a:off x="6435863" y="3861048"/>
            <a:ext cx="3022616" cy="27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987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27323-A218-0B23-DECB-7A0E967A0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AACC8-A754-2EEA-08D7-D3B88C5C76DA}"/>
              </a:ext>
            </a:extLst>
          </p:cNvPr>
          <p:cNvSpPr/>
          <p:nvPr/>
        </p:nvSpPr>
        <p:spPr bwMode="white">
          <a:xfrm>
            <a:off x="7358095" y="1210224"/>
            <a:ext cx="342857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2CEBD8-7586-5B89-BA83-CC8CE924439A}"/>
              </a:ext>
            </a:extLst>
          </p:cNvPr>
          <p:cNvSpPr/>
          <p:nvPr/>
        </p:nvSpPr>
        <p:spPr bwMode="white">
          <a:xfrm>
            <a:off x="6558095" y="2410877"/>
            <a:ext cx="342857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5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BD801-0D96-95DD-46FF-F66774713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548680"/>
            <a:ext cx="9217024" cy="32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F37E58-233F-B281-9DFB-1C6181BFB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" r="26887" b="5396"/>
          <a:stretch/>
        </p:blipFill>
        <p:spPr>
          <a:xfrm>
            <a:off x="3863752" y="3607930"/>
            <a:ext cx="5454088" cy="313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AE0553C-9842-8157-C5EB-57F41C340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3630578"/>
            <a:ext cx="5454088" cy="308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5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6E43D-35AB-6FDE-1F8B-98DC231FE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499E8D7-DFC0-D891-0840-9E0F746301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2" r="13552" b="3508"/>
          <a:stretch/>
        </p:blipFill>
        <p:spPr>
          <a:xfrm>
            <a:off x="5519936" y="3356992"/>
            <a:ext cx="6114632" cy="315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4EB565-6CB3-46F2-94AE-377F0364E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987" y="3398788"/>
            <a:ext cx="6060278" cy="304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2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0FAA4-1938-84E1-958E-A9A99CF96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0"/>
            <a:ext cx="8400928" cy="263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752B9B-29CD-B644-CE24-4B211E7F8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42826"/>
          <a:stretch/>
        </p:blipFill>
        <p:spPr>
          <a:xfrm>
            <a:off x="2742987" y="2644933"/>
            <a:ext cx="3754506" cy="381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8C1A1AC-76C6-77AB-7BDC-A9A5453985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2" r="69558"/>
          <a:stretch/>
        </p:blipFill>
        <p:spPr>
          <a:xfrm>
            <a:off x="6888088" y="5699971"/>
            <a:ext cx="3287768" cy="7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E11241-F3C1-D71C-8B24-CF779BC0F817}"/>
              </a:ext>
            </a:extLst>
          </p:cNvPr>
          <p:cNvSpPr/>
          <p:nvPr/>
        </p:nvSpPr>
        <p:spPr bwMode="white">
          <a:xfrm>
            <a:off x="6744072" y="5582524"/>
            <a:ext cx="3431784" cy="75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B72BD14-D48D-9305-EF5E-D0D742A21C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2574" y="2658526"/>
            <a:ext cx="3773948" cy="377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0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