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39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F1678-85B5-46C1-805C-67A59849F4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/>
        </p:blipFill>
        <p:spPr>
          <a:xfrm>
            <a:off x="4200088" y="3068960"/>
            <a:ext cx="3791824" cy="8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F93B5-F3AC-2DE2-4F2B-BF136AD1FF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3CA593-A91E-CF61-9BDB-DA9A564D8D50}"/>
              </a:ext>
            </a:extLst>
          </p:cNvPr>
          <p:cNvSpPr/>
          <p:nvPr/>
        </p:nvSpPr>
        <p:spPr bwMode="white">
          <a:xfrm>
            <a:off x="2529523" y="1763990"/>
            <a:ext cx="685714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E68135-8B87-947C-D63B-66099A894337}"/>
              </a:ext>
            </a:extLst>
          </p:cNvPr>
          <p:cNvSpPr/>
          <p:nvPr/>
        </p:nvSpPr>
        <p:spPr bwMode="white">
          <a:xfrm>
            <a:off x="5977142" y="1763990"/>
            <a:ext cx="847619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E0731B-7B2D-2499-C60F-28970EA9FB68}"/>
              </a:ext>
            </a:extLst>
          </p:cNvPr>
          <p:cNvSpPr/>
          <p:nvPr/>
        </p:nvSpPr>
        <p:spPr bwMode="white">
          <a:xfrm>
            <a:off x="9405714" y="1763990"/>
            <a:ext cx="838095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0A00D0-7808-B738-2301-7606006052B9}"/>
              </a:ext>
            </a:extLst>
          </p:cNvPr>
          <p:cNvSpPr/>
          <p:nvPr/>
        </p:nvSpPr>
        <p:spPr bwMode="white">
          <a:xfrm>
            <a:off x="1127449" y="2431934"/>
            <a:ext cx="2087788" cy="19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C4A44E-3B34-BD2A-5DAF-73CD26EEEEB5}"/>
              </a:ext>
            </a:extLst>
          </p:cNvPr>
          <p:cNvSpPr/>
          <p:nvPr/>
        </p:nvSpPr>
        <p:spPr bwMode="white">
          <a:xfrm>
            <a:off x="4655840" y="2431934"/>
            <a:ext cx="1864158" cy="19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8ABA6F-FBC0-77EC-D8CD-BC7C37D9026C}"/>
              </a:ext>
            </a:extLst>
          </p:cNvPr>
          <p:cNvSpPr/>
          <p:nvPr/>
        </p:nvSpPr>
        <p:spPr bwMode="white">
          <a:xfrm>
            <a:off x="8112224" y="2565522"/>
            <a:ext cx="2016224" cy="11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37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49EC4-E37A-84F1-1AB5-40CBDA7DB8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1CA6C-4DB0-7763-F5AF-EE091F91D2BD}"/>
              </a:ext>
            </a:extLst>
          </p:cNvPr>
          <p:cNvSpPr/>
          <p:nvPr/>
        </p:nvSpPr>
        <p:spPr bwMode="white">
          <a:xfrm>
            <a:off x="2129523" y="1086417"/>
            <a:ext cx="847619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0AC732-A397-7F53-45D8-59C0A8E0B5F1}"/>
              </a:ext>
            </a:extLst>
          </p:cNvPr>
          <p:cNvSpPr/>
          <p:nvPr/>
        </p:nvSpPr>
        <p:spPr bwMode="white">
          <a:xfrm>
            <a:off x="5577142" y="1086417"/>
            <a:ext cx="685714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CE05CE-6271-0405-9207-1801253DEA9D}"/>
              </a:ext>
            </a:extLst>
          </p:cNvPr>
          <p:cNvSpPr/>
          <p:nvPr/>
        </p:nvSpPr>
        <p:spPr bwMode="white">
          <a:xfrm>
            <a:off x="8996190" y="1086417"/>
            <a:ext cx="847618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1D7EE4-654B-1C0F-358D-EDEFD0DDFF2F}"/>
              </a:ext>
            </a:extLst>
          </p:cNvPr>
          <p:cNvSpPr/>
          <p:nvPr/>
        </p:nvSpPr>
        <p:spPr bwMode="white">
          <a:xfrm>
            <a:off x="911424" y="1744317"/>
            <a:ext cx="2065718" cy="197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D24CEE-B080-1F79-316D-5C200EB25DC4}"/>
              </a:ext>
            </a:extLst>
          </p:cNvPr>
          <p:cNvSpPr/>
          <p:nvPr/>
        </p:nvSpPr>
        <p:spPr bwMode="white">
          <a:xfrm>
            <a:off x="4295800" y="1744317"/>
            <a:ext cx="1967056" cy="197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1BAC68-33F2-FA84-992F-73F1D0C78BDB}"/>
              </a:ext>
            </a:extLst>
          </p:cNvPr>
          <p:cNvSpPr/>
          <p:nvPr/>
        </p:nvSpPr>
        <p:spPr bwMode="white">
          <a:xfrm>
            <a:off x="7680176" y="1744317"/>
            <a:ext cx="1800200" cy="197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7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70AC5-B3F0-3491-2618-7EDE0315E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976" y="1089312"/>
            <a:ext cx="4246782" cy="3537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78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F133E-D788-C6AB-46B5-2A55EB3121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F7731-B3CD-F2BA-B88F-2D02F6854388}"/>
              </a:ext>
            </a:extLst>
          </p:cNvPr>
          <p:cNvSpPr/>
          <p:nvPr/>
        </p:nvSpPr>
        <p:spPr bwMode="white">
          <a:xfrm>
            <a:off x="1510476" y="2915674"/>
            <a:ext cx="9923809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AD9C30-DD6D-87D9-E59A-A53B65B20055}"/>
              </a:ext>
            </a:extLst>
          </p:cNvPr>
          <p:cNvSpPr/>
          <p:nvPr/>
        </p:nvSpPr>
        <p:spPr bwMode="white">
          <a:xfrm>
            <a:off x="1500952" y="3506399"/>
            <a:ext cx="10139664" cy="26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A56294-42B4-2F13-BBB4-D12DCC4C50D9}"/>
              </a:ext>
            </a:extLst>
          </p:cNvPr>
          <p:cNvSpPr/>
          <p:nvPr/>
        </p:nvSpPr>
        <p:spPr bwMode="white">
          <a:xfrm>
            <a:off x="1510476" y="4116179"/>
            <a:ext cx="10274156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3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97527-487D-E3BA-1BAF-1BFD226084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F6C2EA-C504-EB96-0AFA-D5A5B7F6EB01}"/>
              </a:ext>
            </a:extLst>
          </p:cNvPr>
          <p:cNvSpPr/>
          <p:nvPr/>
        </p:nvSpPr>
        <p:spPr bwMode="white">
          <a:xfrm>
            <a:off x="1396190" y="2348881"/>
            <a:ext cx="10532458" cy="25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0F945-DE08-867C-526D-70FE105AFAB0}"/>
              </a:ext>
            </a:extLst>
          </p:cNvPr>
          <p:cNvSpPr/>
          <p:nvPr/>
        </p:nvSpPr>
        <p:spPr bwMode="white">
          <a:xfrm>
            <a:off x="1139047" y="2957117"/>
            <a:ext cx="1171428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4769AF-2B92-9DF4-250F-D00E0AA3BB34}"/>
              </a:ext>
            </a:extLst>
          </p:cNvPr>
          <p:cNvSpPr/>
          <p:nvPr/>
        </p:nvSpPr>
        <p:spPr bwMode="white">
          <a:xfrm>
            <a:off x="1139046" y="3510659"/>
            <a:ext cx="10645585" cy="25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F2ADD1-6828-3303-1CA9-99839B4C8FE7}"/>
              </a:ext>
            </a:extLst>
          </p:cNvPr>
          <p:cNvSpPr/>
          <p:nvPr/>
        </p:nvSpPr>
        <p:spPr bwMode="white">
          <a:xfrm>
            <a:off x="1129523" y="4073745"/>
            <a:ext cx="10655108" cy="27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41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D4E15-E1FE-3E22-D810-6DBF832F52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19D09-EEC1-4525-9654-53CCD73AD44A}"/>
              </a:ext>
            </a:extLst>
          </p:cNvPr>
          <p:cNvSpPr/>
          <p:nvPr/>
        </p:nvSpPr>
        <p:spPr bwMode="white">
          <a:xfrm>
            <a:off x="6586666" y="2669052"/>
            <a:ext cx="4933334" cy="27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EB8A17-0835-1327-E35B-7CDF2AF667B6}"/>
              </a:ext>
            </a:extLst>
          </p:cNvPr>
          <p:cNvSpPr/>
          <p:nvPr/>
        </p:nvSpPr>
        <p:spPr bwMode="white">
          <a:xfrm>
            <a:off x="1053333" y="2348880"/>
            <a:ext cx="5257142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E90D4B-A8C5-AAF3-2672-A731A1960602}"/>
              </a:ext>
            </a:extLst>
          </p:cNvPr>
          <p:cNvSpPr/>
          <p:nvPr/>
        </p:nvSpPr>
        <p:spPr bwMode="white">
          <a:xfrm>
            <a:off x="6605714" y="3212244"/>
            <a:ext cx="5106910" cy="31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6B3C39-8036-9E29-009A-DE3CDC1BD333}"/>
              </a:ext>
            </a:extLst>
          </p:cNvPr>
          <p:cNvSpPr/>
          <p:nvPr/>
        </p:nvSpPr>
        <p:spPr bwMode="white">
          <a:xfrm>
            <a:off x="1043809" y="4127754"/>
            <a:ext cx="10668815" cy="30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27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2F15C-53E9-548C-6A29-A9B0169D1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BD533-805E-05BE-2E44-0C57C6EF4FC2}"/>
              </a:ext>
            </a:extLst>
          </p:cNvPr>
          <p:cNvSpPr/>
          <p:nvPr/>
        </p:nvSpPr>
        <p:spPr bwMode="white">
          <a:xfrm>
            <a:off x="1405714" y="2965736"/>
            <a:ext cx="7910340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C0DB18-E4D0-2F7B-B486-4D065048A3B1}"/>
              </a:ext>
            </a:extLst>
          </p:cNvPr>
          <p:cNvSpPr/>
          <p:nvPr/>
        </p:nvSpPr>
        <p:spPr bwMode="white">
          <a:xfrm>
            <a:off x="1415238" y="3547639"/>
            <a:ext cx="7900816" cy="36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A16F91-2B72-1B39-EB69-987C96497ADC}"/>
              </a:ext>
            </a:extLst>
          </p:cNvPr>
          <p:cNvSpPr/>
          <p:nvPr/>
        </p:nvSpPr>
        <p:spPr bwMode="white">
          <a:xfrm>
            <a:off x="1129522" y="4100926"/>
            <a:ext cx="8186531" cy="33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697E94-8052-BDB9-383C-D9265F17AF3F}"/>
              </a:ext>
            </a:extLst>
          </p:cNvPr>
          <p:cNvSpPr/>
          <p:nvPr/>
        </p:nvSpPr>
        <p:spPr bwMode="white">
          <a:xfrm>
            <a:off x="1139046" y="4682830"/>
            <a:ext cx="8269321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323163"/>
            <a:ext cx="2019318" cy="24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7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A78F9-8B91-E1B6-1D14-F7A9D907DB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E6C6E6-4389-9122-F2E7-3948EF8F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852936"/>
            <a:ext cx="10800000" cy="364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A18A87-EA2A-F16F-72C5-1D06304E3495}"/>
              </a:ext>
            </a:extLst>
          </p:cNvPr>
          <p:cNvSpPr/>
          <p:nvPr/>
        </p:nvSpPr>
        <p:spPr bwMode="white">
          <a:xfrm>
            <a:off x="2308400" y="3091163"/>
            <a:ext cx="190476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44EF7F-8ECD-4132-B7D7-9CD441298DCC}"/>
              </a:ext>
            </a:extLst>
          </p:cNvPr>
          <p:cNvSpPr/>
          <p:nvPr/>
        </p:nvSpPr>
        <p:spPr bwMode="white">
          <a:xfrm>
            <a:off x="2927448" y="3843961"/>
            <a:ext cx="457142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318BA7-CFC7-58A9-8DCA-6B5EA91E269F}"/>
              </a:ext>
            </a:extLst>
          </p:cNvPr>
          <p:cNvSpPr/>
          <p:nvPr/>
        </p:nvSpPr>
        <p:spPr bwMode="white">
          <a:xfrm>
            <a:off x="5565542" y="3653752"/>
            <a:ext cx="5978465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0CBB0E-578C-BC47-C7D4-307EED7A3B80}"/>
              </a:ext>
            </a:extLst>
          </p:cNvPr>
          <p:cNvSpPr/>
          <p:nvPr/>
        </p:nvSpPr>
        <p:spPr bwMode="white">
          <a:xfrm>
            <a:off x="1413162" y="4377591"/>
            <a:ext cx="10346870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F63B24-29CB-4A48-7B9B-25BFE64495F2}"/>
              </a:ext>
            </a:extLst>
          </p:cNvPr>
          <p:cNvSpPr/>
          <p:nvPr/>
        </p:nvSpPr>
        <p:spPr bwMode="white">
          <a:xfrm>
            <a:off x="1089352" y="4987451"/>
            <a:ext cx="1209523" cy="20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24BBDA-AE2A-14AC-6A50-0AC591E627C6}"/>
              </a:ext>
            </a:extLst>
          </p:cNvPr>
          <p:cNvSpPr/>
          <p:nvPr/>
        </p:nvSpPr>
        <p:spPr bwMode="white">
          <a:xfrm>
            <a:off x="1089352" y="5511550"/>
            <a:ext cx="10670680" cy="28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64BD6D-5DDF-0BA5-CF57-00F94DC3E810}"/>
              </a:ext>
            </a:extLst>
          </p:cNvPr>
          <p:cNvSpPr/>
          <p:nvPr/>
        </p:nvSpPr>
        <p:spPr bwMode="white">
          <a:xfrm>
            <a:off x="1089352" y="6083294"/>
            <a:ext cx="10670680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48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035B2-3965-A852-9C3D-64D8B879A8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19DDD4-5E3F-CE2C-D794-4E7BFA612CC5}"/>
              </a:ext>
            </a:extLst>
          </p:cNvPr>
          <p:cNvSpPr/>
          <p:nvPr/>
        </p:nvSpPr>
        <p:spPr bwMode="white">
          <a:xfrm>
            <a:off x="2034285" y="2211998"/>
            <a:ext cx="1419047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605CE-C201-DD60-3AC7-DA2EBB59AB9D}"/>
              </a:ext>
            </a:extLst>
          </p:cNvPr>
          <p:cNvSpPr/>
          <p:nvPr/>
        </p:nvSpPr>
        <p:spPr bwMode="white">
          <a:xfrm>
            <a:off x="5300952" y="2173844"/>
            <a:ext cx="3190476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8C9F37-EF1A-2E34-8AA9-0A348C7AA8FE}"/>
              </a:ext>
            </a:extLst>
          </p:cNvPr>
          <p:cNvSpPr/>
          <p:nvPr/>
        </p:nvSpPr>
        <p:spPr bwMode="white">
          <a:xfrm>
            <a:off x="3015238" y="2774766"/>
            <a:ext cx="600000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C4E116-AF92-DE08-3F74-592814D52C9E}"/>
              </a:ext>
            </a:extLst>
          </p:cNvPr>
          <p:cNvSpPr/>
          <p:nvPr/>
        </p:nvSpPr>
        <p:spPr bwMode="white">
          <a:xfrm>
            <a:off x="6634285" y="3366150"/>
            <a:ext cx="542857" cy="2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3ACDF8-76E6-AAB2-0229-621EDBE387B7}"/>
              </a:ext>
            </a:extLst>
          </p:cNvPr>
          <p:cNvSpPr/>
          <p:nvPr/>
        </p:nvSpPr>
        <p:spPr bwMode="white">
          <a:xfrm>
            <a:off x="2186666" y="3938457"/>
            <a:ext cx="428571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04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7631F-7675-2C4A-755D-7DDF5D91B3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2D9CB-F7C7-C247-F6A0-3B15E2D4AC29}"/>
              </a:ext>
            </a:extLst>
          </p:cNvPr>
          <p:cNvSpPr/>
          <p:nvPr/>
        </p:nvSpPr>
        <p:spPr bwMode="white">
          <a:xfrm>
            <a:off x="6281904" y="1601399"/>
            <a:ext cx="342858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BE367C-69BF-4BCF-3B34-FE55E14E2CE2}"/>
              </a:ext>
            </a:extLst>
          </p:cNvPr>
          <p:cNvSpPr/>
          <p:nvPr/>
        </p:nvSpPr>
        <p:spPr bwMode="white">
          <a:xfrm>
            <a:off x="8177142" y="1601399"/>
            <a:ext cx="209523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DB2E74-9D56-EDEE-7FA5-1BF66CF0ADBC}"/>
              </a:ext>
            </a:extLst>
          </p:cNvPr>
          <p:cNvSpPr/>
          <p:nvPr/>
        </p:nvSpPr>
        <p:spPr bwMode="white">
          <a:xfrm>
            <a:off x="6548571" y="2411989"/>
            <a:ext cx="342857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0AF4EB-DFFE-1671-E1CD-86D6EFC82115}"/>
              </a:ext>
            </a:extLst>
          </p:cNvPr>
          <p:cNvSpPr/>
          <p:nvPr/>
        </p:nvSpPr>
        <p:spPr bwMode="white">
          <a:xfrm>
            <a:off x="8320000" y="2440598"/>
            <a:ext cx="209523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990A1A-CD70-AD11-68C9-490B19A227F3}"/>
              </a:ext>
            </a:extLst>
          </p:cNvPr>
          <p:cNvSpPr/>
          <p:nvPr/>
        </p:nvSpPr>
        <p:spPr bwMode="white">
          <a:xfrm>
            <a:off x="6281904" y="3213043"/>
            <a:ext cx="1009523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0B720D-F5FC-944B-2D45-FE331271E68C}"/>
              </a:ext>
            </a:extLst>
          </p:cNvPr>
          <p:cNvSpPr/>
          <p:nvPr/>
        </p:nvSpPr>
        <p:spPr bwMode="white">
          <a:xfrm>
            <a:off x="9158095" y="3785224"/>
            <a:ext cx="514285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3FF05A-854C-F01F-6F87-B406B4AD681B}"/>
              </a:ext>
            </a:extLst>
          </p:cNvPr>
          <p:cNvSpPr/>
          <p:nvPr/>
        </p:nvSpPr>
        <p:spPr bwMode="white">
          <a:xfrm>
            <a:off x="2129523" y="4357405"/>
            <a:ext cx="371428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5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4956C-44CF-C924-EEF5-929307E4B4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A7732F-9701-665A-9968-C165F8A857D8}"/>
              </a:ext>
            </a:extLst>
          </p:cNvPr>
          <p:cNvSpPr/>
          <p:nvPr/>
        </p:nvSpPr>
        <p:spPr bwMode="white">
          <a:xfrm>
            <a:off x="6453333" y="1268091"/>
            <a:ext cx="209523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A4D4A4-1ED7-344F-69BD-70986EE0F6D4}"/>
              </a:ext>
            </a:extLst>
          </p:cNvPr>
          <p:cNvSpPr/>
          <p:nvPr/>
        </p:nvSpPr>
        <p:spPr bwMode="white">
          <a:xfrm>
            <a:off x="2129523" y="1946236"/>
            <a:ext cx="209523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4AE60B-265F-AF89-02E7-4C12802E2C2F}"/>
              </a:ext>
            </a:extLst>
          </p:cNvPr>
          <p:cNvSpPr/>
          <p:nvPr/>
        </p:nvSpPr>
        <p:spPr bwMode="white">
          <a:xfrm>
            <a:off x="9424761" y="1946236"/>
            <a:ext cx="209523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6DA6A3-D525-FFA4-A63E-1C5D8DF0A838}"/>
              </a:ext>
            </a:extLst>
          </p:cNvPr>
          <p:cNvSpPr/>
          <p:nvPr/>
        </p:nvSpPr>
        <p:spPr bwMode="white">
          <a:xfrm>
            <a:off x="3091428" y="2576624"/>
            <a:ext cx="200000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8C81C1-21F6-4F27-0CE4-56CB224841F8}"/>
              </a:ext>
            </a:extLst>
          </p:cNvPr>
          <p:cNvSpPr/>
          <p:nvPr/>
        </p:nvSpPr>
        <p:spPr bwMode="white">
          <a:xfrm>
            <a:off x="9129523" y="3149705"/>
            <a:ext cx="838095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B1342C-A663-7261-5BC9-D93FCFFC98AF}"/>
              </a:ext>
            </a:extLst>
          </p:cNvPr>
          <p:cNvSpPr/>
          <p:nvPr/>
        </p:nvSpPr>
        <p:spPr bwMode="white">
          <a:xfrm>
            <a:off x="6758095" y="3722785"/>
            <a:ext cx="685714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48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B2E7D-E7CA-5016-311E-912773100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3E2B5-EB9B-A7AA-6F00-FA1CCF3C14E2}"/>
              </a:ext>
            </a:extLst>
          </p:cNvPr>
          <p:cNvSpPr/>
          <p:nvPr/>
        </p:nvSpPr>
        <p:spPr bwMode="white">
          <a:xfrm>
            <a:off x="2843809" y="1744393"/>
            <a:ext cx="533333" cy="21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663CFD-E7D8-E3AD-655B-AFDDF390056B}"/>
              </a:ext>
            </a:extLst>
          </p:cNvPr>
          <p:cNvSpPr/>
          <p:nvPr/>
        </p:nvSpPr>
        <p:spPr bwMode="white">
          <a:xfrm>
            <a:off x="6053333" y="1744393"/>
            <a:ext cx="514285" cy="21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102C21-A132-974C-240A-5D942AE87B8A}"/>
              </a:ext>
            </a:extLst>
          </p:cNvPr>
          <p:cNvSpPr/>
          <p:nvPr/>
        </p:nvSpPr>
        <p:spPr bwMode="white">
          <a:xfrm>
            <a:off x="9558095" y="1744393"/>
            <a:ext cx="676190" cy="21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8C9432BD-E225-D3E3-581C-F161FB03557A}"/>
              </a:ext>
            </a:extLst>
          </p:cNvPr>
          <p:cNvSpPr/>
          <p:nvPr/>
        </p:nvSpPr>
        <p:spPr bwMode="white">
          <a:xfrm>
            <a:off x="2547811" y="2952376"/>
            <a:ext cx="352380" cy="32609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9C987C76-422A-3821-D648-97FFC0F6AD4C}"/>
              </a:ext>
            </a:extLst>
          </p:cNvPr>
          <p:cNvSpPr/>
          <p:nvPr/>
        </p:nvSpPr>
        <p:spPr bwMode="white">
          <a:xfrm>
            <a:off x="7700192" y="2961520"/>
            <a:ext cx="352380" cy="32609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DC160336-2036-DB97-7543-930F33C10B00}"/>
              </a:ext>
            </a:extLst>
          </p:cNvPr>
          <p:cNvSpPr/>
          <p:nvPr/>
        </p:nvSpPr>
        <p:spPr bwMode="white">
          <a:xfrm>
            <a:off x="2367619" y="3645024"/>
            <a:ext cx="342857" cy="3600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DEE33ECF-AABF-F3CC-FE45-BC464BA603E3}"/>
              </a:ext>
            </a:extLst>
          </p:cNvPr>
          <p:cNvSpPr/>
          <p:nvPr/>
        </p:nvSpPr>
        <p:spPr bwMode="white">
          <a:xfrm flipV="1">
            <a:off x="7224761" y="3645024"/>
            <a:ext cx="304762" cy="3021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2A83404-8699-9B16-031A-134FD89196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39918"/>
            <a:ext cx="10800000" cy="10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C81CB2-B76F-79F8-38D6-3C8015F95E8A}"/>
              </a:ext>
            </a:extLst>
          </p:cNvPr>
          <p:cNvSpPr/>
          <p:nvPr/>
        </p:nvSpPr>
        <p:spPr bwMode="white">
          <a:xfrm>
            <a:off x="1739047" y="4904157"/>
            <a:ext cx="676190" cy="2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E9F0BA-E6FF-E012-1610-4AA10827FABF}"/>
              </a:ext>
            </a:extLst>
          </p:cNvPr>
          <p:cNvSpPr/>
          <p:nvPr/>
        </p:nvSpPr>
        <p:spPr bwMode="white">
          <a:xfrm>
            <a:off x="9462857" y="4904157"/>
            <a:ext cx="371428" cy="2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2FBADA3A-A27A-9CAC-E4CD-496FDC7BD6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06288"/>
            <a:ext cx="10800000" cy="129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BF46328-1316-6B8F-1A03-3A42CB84698C}"/>
              </a:ext>
            </a:extLst>
          </p:cNvPr>
          <p:cNvSpPr/>
          <p:nvPr/>
        </p:nvSpPr>
        <p:spPr bwMode="white">
          <a:xfrm>
            <a:off x="4281904" y="6109210"/>
            <a:ext cx="1961904" cy="25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1EEEA7E-C2A5-9C22-CEE4-21B770E1C01D}"/>
              </a:ext>
            </a:extLst>
          </p:cNvPr>
          <p:cNvSpPr/>
          <p:nvPr/>
        </p:nvSpPr>
        <p:spPr bwMode="white">
          <a:xfrm>
            <a:off x="6996190" y="6128327"/>
            <a:ext cx="1647619" cy="26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0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3A6D1-3C2C-4FD5-B219-CBC01DBD40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8D974B-5FBB-539E-05A0-6C46F7A2D7F1}"/>
              </a:ext>
            </a:extLst>
          </p:cNvPr>
          <p:cNvSpPr/>
          <p:nvPr/>
        </p:nvSpPr>
        <p:spPr bwMode="white">
          <a:xfrm>
            <a:off x="10739047" y="2279247"/>
            <a:ext cx="323809" cy="2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FC0C63-2A44-9361-E695-E34C2C9BCDF3}"/>
              </a:ext>
            </a:extLst>
          </p:cNvPr>
          <p:cNvSpPr/>
          <p:nvPr/>
        </p:nvSpPr>
        <p:spPr bwMode="white">
          <a:xfrm>
            <a:off x="10739047" y="3510159"/>
            <a:ext cx="323809" cy="2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A1CFA66-9E22-9B4F-431F-D003AB73E4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05959"/>
            <a:ext cx="10800000" cy="30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07D7FD-A476-5867-53C3-9E1887978D73}"/>
              </a:ext>
            </a:extLst>
          </p:cNvPr>
          <p:cNvSpPr/>
          <p:nvPr/>
        </p:nvSpPr>
        <p:spPr bwMode="white">
          <a:xfrm>
            <a:off x="10742313" y="4511377"/>
            <a:ext cx="323809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F9F117-9012-B656-0980-AFB44DA9F00D}"/>
              </a:ext>
            </a:extLst>
          </p:cNvPr>
          <p:cNvSpPr/>
          <p:nvPr/>
        </p:nvSpPr>
        <p:spPr bwMode="white">
          <a:xfrm>
            <a:off x="10770884" y="5111936"/>
            <a:ext cx="314284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27309D-8BFD-BEBF-FF02-DEEDC9F93AB4}"/>
              </a:ext>
            </a:extLst>
          </p:cNvPr>
          <p:cNvSpPr/>
          <p:nvPr/>
        </p:nvSpPr>
        <p:spPr bwMode="white">
          <a:xfrm>
            <a:off x="10751836" y="6322588"/>
            <a:ext cx="314285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85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E6F4F-00BE-A72C-9946-2D0026E8D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48DDD-B287-3180-E7E3-71A127F80AA0}"/>
              </a:ext>
            </a:extLst>
          </p:cNvPr>
          <p:cNvSpPr/>
          <p:nvPr/>
        </p:nvSpPr>
        <p:spPr bwMode="white">
          <a:xfrm>
            <a:off x="4129523" y="1725105"/>
            <a:ext cx="285714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58C4D3-96D6-38A7-3128-A51815A142C6}"/>
              </a:ext>
            </a:extLst>
          </p:cNvPr>
          <p:cNvSpPr/>
          <p:nvPr/>
        </p:nvSpPr>
        <p:spPr bwMode="white">
          <a:xfrm>
            <a:off x="8777142" y="3650768"/>
            <a:ext cx="228571" cy="2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8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7B55A-DCBE-4034-3F60-2B7276CB01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0CBC4-2093-935F-5726-D40B19902A51}"/>
              </a:ext>
            </a:extLst>
          </p:cNvPr>
          <p:cNvSpPr/>
          <p:nvPr/>
        </p:nvSpPr>
        <p:spPr bwMode="white">
          <a:xfrm>
            <a:off x="6205714" y="1201223"/>
            <a:ext cx="247619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908F26-7E04-F692-9A21-F44259DA00BD}"/>
              </a:ext>
            </a:extLst>
          </p:cNvPr>
          <p:cNvSpPr/>
          <p:nvPr/>
        </p:nvSpPr>
        <p:spPr bwMode="white">
          <a:xfrm>
            <a:off x="9196190" y="2481056"/>
            <a:ext cx="276190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745A586-1E73-D712-B215-6842D0440D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976"/>
            <a:ext cx="10800000" cy="180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AC8289-ED09-5A09-6D20-199411F7AED6}"/>
              </a:ext>
            </a:extLst>
          </p:cNvPr>
          <p:cNvSpPr/>
          <p:nvPr/>
        </p:nvSpPr>
        <p:spPr bwMode="white">
          <a:xfrm>
            <a:off x="10320000" y="4307591"/>
            <a:ext cx="247619" cy="23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08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88472-C9A6-6A58-589F-2289C5D93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B05965-2080-D55A-4A23-50320A5578FC}"/>
              </a:ext>
            </a:extLst>
          </p:cNvPr>
          <p:cNvSpPr/>
          <p:nvPr/>
        </p:nvSpPr>
        <p:spPr bwMode="white">
          <a:xfrm>
            <a:off x="2843809" y="2297824"/>
            <a:ext cx="685714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1F1DAE-F89B-6E3F-CE15-9D3FEF420D55}"/>
              </a:ext>
            </a:extLst>
          </p:cNvPr>
          <p:cNvSpPr/>
          <p:nvPr/>
        </p:nvSpPr>
        <p:spPr bwMode="white">
          <a:xfrm>
            <a:off x="6453333" y="2297824"/>
            <a:ext cx="847619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226AAA-AD0D-02AE-97FA-6F8C3F0582BA}"/>
              </a:ext>
            </a:extLst>
          </p:cNvPr>
          <p:cNvSpPr/>
          <p:nvPr/>
        </p:nvSpPr>
        <p:spPr bwMode="white">
          <a:xfrm>
            <a:off x="9710476" y="2297824"/>
            <a:ext cx="533334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1BCCB3-E1D4-F1F7-C427-D08084B6E84A}"/>
              </a:ext>
            </a:extLst>
          </p:cNvPr>
          <p:cNvSpPr/>
          <p:nvPr/>
        </p:nvSpPr>
        <p:spPr bwMode="white">
          <a:xfrm>
            <a:off x="3005714" y="2898737"/>
            <a:ext cx="209523" cy="2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2313BD-351D-B528-199F-1B52C454DB67}"/>
              </a:ext>
            </a:extLst>
          </p:cNvPr>
          <p:cNvSpPr/>
          <p:nvPr/>
        </p:nvSpPr>
        <p:spPr bwMode="white">
          <a:xfrm>
            <a:off x="6453333" y="2889199"/>
            <a:ext cx="209523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E9BCB3-FD34-8223-80D2-3B4E4DDE61E7}"/>
              </a:ext>
            </a:extLst>
          </p:cNvPr>
          <p:cNvSpPr/>
          <p:nvPr/>
        </p:nvSpPr>
        <p:spPr bwMode="white">
          <a:xfrm>
            <a:off x="9872380" y="2889199"/>
            <a:ext cx="685714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32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2023-12-20T13:18:36Z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