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E878CCD-D58E-8DF4-87C9-CAE05C623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862" y="3114675"/>
            <a:ext cx="60102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7CBDEA-833B-EA7D-F39A-1156366FC3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54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356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9A71C-8C9F-A14A-567F-F2247750C9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C9D95B-4ED7-49A5-4F24-A093B0E16A70}"/>
              </a:ext>
            </a:extLst>
          </p:cNvPr>
          <p:cNvSpPr/>
          <p:nvPr/>
        </p:nvSpPr>
        <p:spPr bwMode="white">
          <a:xfrm>
            <a:off x="1243809" y="1315352"/>
            <a:ext cx="3476190" cy="41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96FCFC-08EF-12A5-93AB-AACB8D3CC229}"/>
              </a:ext>
            </a:extLst>
          </p:cNvPr>
          <p:cNvSpPr/>
          <p:nvPr/>
        </p:nvSpPr>
        <p:spPr bwMode="white">
          <a:xfrm>
            <a:off x="681904" y="2383559"/>
            <a:ext cx="2200000" cy="36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655904-FC64-9587-875C-127DCF19F113}"/>
              </a:ext>
            </a:extLst>
          </p:cNvPr>
          <p:cNvSpPr/>
          <p:nvPr/>
        </p:nvSpPr>
        <p:spPr bwMode="white">
          <a:xfrm>
            <a:off x="681904" y="3423154"/>
            <a:ext cx="1409523" cy="36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FBEF5D-7850-2843-AC69-252F6D80D356}"/>
              </a:ext>
            </a:extLst>
          </p:cNvPr>
          <p:cNvSpPr/>
          <p:nvPr/>
        </p:nvSpPr>
        <p:spPr bwMode="white">
          <a:xfrm>
            <a:off x="681904" y="4453212"/>
            <a:ext cx="3561904" cy="38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1C2CAD-8720-831E-EC35-FF42F6B69D69}"/>
              </a:ext>
            </a:extLst>
          </p:cNvPr>
          <p:cNvSpPr/>
          <p:nvPr/>
        </p:nvSpPr>
        <p:spPr bwMode="white">
          <a:xfrm>
            <a:off x="551384" y="5373217"/>
            <a:ext cx="7272807" cy="64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32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7BAA9E-2F1B-976D-8066-7C4E1EBD3F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19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FE136C-3B56-6694-3BE0-314DA477F6C0}"/>
              </a:ext>
            </a:extLst>
          </p:cNvPr>
          <p:cNvSpPr/>
          <p:nvPr/>
        </p:nvSpPr>
        <p:spPr bwMode="white">
          <a:xfrm>
            <a:off x="5541819" y="3596727"/>
            <a:ext cx="235529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E5CA8B-7692-C929-DDC6-721CE0E374B4}"/>
              </a:ext>
            </a:extLst>
          </p:cNvPr>
          <p:cNvSpPr/>
          <p:nvPr/>
        </p:nvSpPr>
        <p:spPr bwMode="white">
          <a:xfrm>
            <a:off x="1721001" y="4460727"/>
            <a:ext cx="660792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513B6E-CE9B-2672-E676-326DA83C6BAB}"/>
              </a:ext>
            </a:extLst>
          </p:cNvPr>
          <p:cNvSpPr/>
          <p:nvPr/>
        </p:nvSpPr>
        <p:spPr bwMode="white">
          <a:xfrm>
            <a:off x="4848315" y="4460727"/>
            <a:ext cx="451432" cy="29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70B1A0-1DFC-3E9C-37BB-B4AF76098C9D}"/>
              </a:ext>
            </a:extLst>
          </p:cNvPr>
          <p:cNvSpPr/>
          <p:nvPr/>
        </p:nvSpPr>
        <p:spPr bwMode="white">
          <a:xfrm>
            <a:off x="1930361" y="5324727"/>
            <a:ext cx="883236" cy="29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F1FBB8B-25FB-CBB1-8226-9CC144CAABDC}"/>
              </a:ext>
            </a:extLst>
          </p:cNvPr>
          <p:cNvSpPr/>
          <p:nvPr/>
        </p:nvSpPr>
        <p:spPr bwMode="white">
          <a:xfrm>
            <a:off x="1734086" y="6129818"/>
            <a:ext cx="843982" cy="36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42212E8-037D-8567-231A-BB0D05157806}"/>
              </a:ext>
            </a:extLst>
          </p:cNvPr>
          <p:cNvSpPr/>
          <p:nvPr/>
        </p:nvSpPr>
        <p:spPr bwMode="white">
          <a:xfrm>
            <a:off x="4082843" y="6182181"/>
            <a:ext cx="883236" cy="29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B469A7-82E9-06D1-034F-A145FEF43F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299FCD-307F-B77E-CA42-157FA7EDAB04}"/>
              </a:ext>
            </a:extLst>
          </p:cNvPr>
          <p:cNvSpPr/>
          <p:nvPr/>
        </p:nvSpPr>
        <p:spPr bwMode="white">
          <a:xfrm>
            <a:off x="4700952" y="2696503"/>
            <a:ext cx="961904" cy="4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4A8BFA-D5F2-1461-97E1-96A6CF7DE7A8}"/>
              </a:ext>
            </a:extLst>
          </p:cNvPr>
          <p:cNvSpPr/>
          <p:nvPr/>
        </p:nvSpPr>
        <p:spPr bwMode="white">
          <a:xfrm>
            <a:off x="7339047" y="3877931"/>
            <a:ext cx="2069321" cy="63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46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5CD2C-D2E7-4D8C-4039-EF4FB6C172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A97BD8-FC69-D4EA-0057-80A1A8BE02C2}"/>
              </a:ext>
            </a:extLst>
          </p:cNvPr>
          <p:cNvSpPr/>
          <p:nvPr/>
        </p:nvSpPr>
        <p:spPr bwMode="white">
          <a:xfrm>
            <a:off x="3824761" y="3079466"/>
            <a:ext cx="342857" cy="4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560AD3-63CA-876E-63ED-AEE193429FC2}"/>
              </a:ext>
            </a:extLst>
          </p:cNvPr>
          <p:cNvSpPr/>
          <p:nvPr/>
        </p:nvSpPr>
        <p:spPr bwMode="white">
          <a:xfrm>
            <a:off x="7529523" y="4557553"/>
            <a:ext cx="342858" cy="4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6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2AA64B-EFD0-3802-0072-2D7AFB0074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2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60F68E-7264-CD87-2708-EDFFF21A0916}"/>
              </a:ext>
            </a:extLst>
          </p:cNvPr>
          <p:cNvSpPr/>
          <p:nvPr/>
        </p:nvSpPr>
        <p:spPr bwMode="white">
          <a:xfrm>
            <a:off x="4144791" y="2552029"/>
            <a:ext cx="1127675" cy="37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527735-6B94-C56B-43D2-39806F07CCE6}"/>
              </a:ext>
            </a:extLst>
          </p:cNvPr>
          <p:cNvSpPr/>
          <p:nvPr/>
        </p:nvSpPr>
        <p:spPr bwMode="white">
          <a:xfrm>
            <a:off x="8822555" y="2552029"/>
            <a:ext cx="1119322" cy="37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19F382-5640-A7EB-CC94-E9F2591D0C7C}"/>
              </a:ext>
            </a:extLst>
          </p:cNvPr>
          <p:cNvSpPr/>
          <p:nvPr/>
        </p:nvSpPr>
        <p:spPr bwMode="white">
          <a:xfrm>
            <a:off x="1999528" y="3645024"/>
            <a:ext cx="3448400" cy="308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79C00A-481C-396C-11B7-D89219B76CE8}"/>
              </a:ext>
            </a:extLst>
          </p:cNvPr>
          <p:cNvSpPr/>
          <p:nvPr/>
        </p:nvSpPr>
        <p:spPr bwMode="white">
          <a:xfrm>
            <a:off x="6600055" y="3645025"/>
            <a:ext cx="3341821" cy="308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23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EDD71B-FCF7-F538-B0EA-1BA48AB012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7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12417-819D-79B7-C88E-B5E2809A3CBA}"/>
              </a:ext>
            </a:extLst>
          </p:cNvPr>
          <p:cNvSpPr/>
          <p:nvPr/>
        </p:nvSpPr>
        <p:spPr bwMode="white">
          <a:xfrm>
            <a:off x="3567619" y="1162703"/>
            <a:ext cx="1590476" cy="4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7181D5-AA17-091B-22C8-47737ED59CE8}"/>
              </a:ext>
            </a:extLst>
          </p:cNvPr>
          <p:cNvSpPr/>
          <p:nvPr/>
        </p:nvSpPr>
        <p:spPr bwMode="white">
          <a:xfrm>
            <a:off x="8900952" y="1162703"/>
            <a:ext cx="1276190" cy="4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209487-48A3-02A0-22FD-691942526FD5}"/>
              </a:ext>
            </a:extLst>
          </p:cNvPr>
          <p:cNvSpPr/>
          <p:nvPr/>
        </p:nvSpPr>
        <p:spPr bwMode="white">
          <a:xfrm>
            <a:off x="672000" y="2459492"/>
            <a:ext cx="4559904" cy="348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A9032D-1238-4088-31E7-6FA81E2C56C1}"/>
              </a:ext>
            </a:extLst>
          </p:cNvPr>
          <p:cNvSpPr/>
          <p:nvPr/>
        </p:nvSpPr>
        <p:spPr bwMode="white">
          <a:xfrm>
            <a:off x="6384032" y="2459492"/>
            <a:ext cx="3672407" cy="363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01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2BEDD-D5C2-4ED5-F6AE-D361E936C6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7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5976E9-CCBB-54B3-3127-11F73928319B}"/>
              </a:ext>
            </a:extLst>
          </p:cNvPr>
          <p:cNvSpPr/>
          <p:nvPr/>
        </p:nvSpPr>
        <p:spPr bwMode="white">
          <a:xfrm>
            <a:off x="1728348" y="4461063"/>
            <a:ext cx="5119974" cy="40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1E4B5D-8234-8384-C470-74097A33C79E}"/>
              </a:ext>
            </a:extLst>
          </p:cNvPr>
          <p:cNvSpPr/>
          <p:nvPr/>
        </p:nvSpPr>
        <p:spPr bwMode="white">
          <a:xfrm>
            <a:off x="1737040" y="5409462"/>
            <a:ext cx="9039480" cy="41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09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23969-A7E9-ECA5-3933-F5CED529C4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1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531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DFAFB-271A-AB1F-F289-EAEE2B4C7A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5936DB-D7C1-A1A9-4A90-AC2923B82287}"/>
              </a:ext>
            </a:extLst>
          </p:cNvPr>
          <p:cNvSpPr/>
          <p:nvPr/>
        </p:nvSpPr>
        <p:spPr bwMode="white">
          <a:xfrm>
            <a:off x="1291428" y="1400772"/>
            <a:ext cx="8609523" cy="4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A122F5-2BFF-006B-0C61-AB4BC5AAE7B7}"/>
              </a:ext>
            </a:extLst>
          </p:cNvPr>
          <p:cNvSpPr/>
          <p:nvPr/>
        </p:nvSpPr>
        <p:spPr bwMode="white">
          <a:xfrm>
            <a:off x="681904" y="2467940"/>
            <a:ext cx="3552380" cy="38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751186-4878-59BB-E254-AB37ACE6E7D7}"/>
              </a:ext>
            </a:extLst>
          </p:cNvPr>
          <p:cNvSpPr/>
          <p:nvPr/>
        </p:nvSpPr>
        <p:spPr bwMode="white">
          <a:xfrm>
            <a:off x="681904" y="3506522"/>
            <a:ext cx="4333976" cy="40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4DC233F-0F65-E95B-9355-812A8F25C910}"/>
              </a:ext>
            </a:extLst>
          </p:cNvPr>
          <p:cNvSpPr/>
          <p:nvPr/>
        </p:nvSpPr>
        <p:spPr bwMode="white">
          <a:xfrm>
            <a:off x="681904" y="4497463"/>
            <a:ext cx="9734576" cy="48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22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2023-12-20T13:56:18Z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