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C08A28-0C9B-D516-E652-397D5B38B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095625"/>
            <a:ext cx="5200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E4787-5E24-1C5F-DD5E-E4243C9499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50355"/>
            <a:ext cx="7776864" cy="601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254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65515-E2AB-12BB-8E39-0412915EA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6AB52-1824-2F94-6EF6-5AB3CD5557E9}"/>
              </a:ext>
            </a:extLst>
          </p:cNvPr>
          <p:cNvSpPr/>
          <p:nvPr/>
        </p:nvSpPr>
        <p:spPr bwMode="white">
          <a:xfrm>
            <a:off x="1281904" y="1448690"/>
            <a:ext cx="4295238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288281-8895-D565-BC78-7C23AAA04C94}"/>
              </a:ext>
            </a:extLst>
          </p:cNvPr>
          <p:cNvSpPr/>
          <p:nvPr/>
        </p:nvSpPr>
        <p:spPr bwMode="white">
          <a:xfrm>
            <a:off x="681904" y="2459273"/>
            <a:ext cx="3009523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5200BD-08C7-7B04-2311-E22F5EB39A1D}"/>
              </a:ext>
            </a:extLst>
          </p:cNvPr>
          <p:cNvSpPr/>
          <p:nvPr/>
        </p:nvSpPr>
        <p:spPr bwMode="white">
          <a:xfrm>
            <a:off x="681904" y="3403119"/>
            <a:ext cx="2685714" cy="4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92C816-5514-AF83-6A46-A1992C71F9A9}"/>
              </a:ext>
            </a:extLst>
          </p:cNvPr>
          <p:cNvSpPr/>
          <p:nvPr/>
        </p:nvSpPr>
        <p:spPr bwMode="white">
          <a:xfrm>
            <a:off x="681904" y="4375567"/>
            <a:ext cx="6278192" cy="6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8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E032D-D422-4626-46F9-A9E156323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5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2063F-4791-3D02-8642-10BF4A73A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52380-F0A9-72B9-3832-BEE24A5FD37C}"/>
              </a:ext>
            </a:extLst>
          </p:cNvPr>
          <p:cNvSpPr/>
          <p:nvPr/>
        </p:nvSpPr>
        <p:spPr bwMode="white">
          <a:xfrm>
            <a:off x="5015880" y="1268761"/>
            <a:ext cx="6504119" cy="64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A2A7B1-11A6-01FA-04C5-3EABEA7FBCC9}"/>
              </a:ext>
            </a:extLst>
          </p:cNvPr>
          <p:cNvSpPr/>
          <p:nvPr/>
        </p:nvSpPr>
        <p:spPr bwMode="white">
          <a:xfrm>
            <a:off x="1491428" y="2468115"/>
            <a:ext cx="647619" cy="53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BAEA5D-A991-F8DF-2A8E-0D532D4B484C}"/>
              </a:ext>
            </a:extLst>
          </p:cNvPr>
          <p:cNvSpPr/>
          <p:nvPr/>
        </p:nvSpPr>
        <p:spPr bwMode="white">
          <a:xfrm>
            <a:off x="6900952" y="2468115"/>
            <a:ext cx="5027696" cy="5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EEAEE3-3F58-B79E-FF1D-43A9F58F81D3}"/>
              </a:ext>
            </a:extLst>
          </p:cNvPr>
          <p:cNvSpPr/>
          <p:nvPr/>
        </p:nvSpPr>
        <p:spPr bwMode="white">
          <a:xfrm>
            <a:off x="1548571" y="3611642"/>
            <a:ext cx="3179277" cy="5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0AF7E5-D954-A4E3-997D-A02B2945CE4F}"/>
              </a:ext>
            </a:extLst>
          </p:cNvPr>
          <p:cNvSpPr/>
          <p:nvPr/>
        </p:nvSpPr>
        <p:spPr bwMode="white">
          <a:xfrm>
            <a:off x="1703512" y="4555053"/>
            <a:ext cx="4778392" cy="7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8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B0397-A802-1D1A-EFBB-29E0DC2F4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C269D-7721-7021-1A98-B21B97CD48AB}"/>
              </a:ext>
            </a:extLst>
          </p:cNvPr>
          <p:cNvSpPr/>
          <p:nvPr/>
        </p:nvSpPr>
        <p:spPr bwMode="white">
          <a:xfrm>
            <a:off x="5615238" y="1184729"/>
            <a:ext cx="6025378" cy="73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2D9F54-F114-67AF-2A6A-1D7D0E5DB004}"/>
              </a:ext>
            </a:extLst>
          </p:cNvPr>
          <p:cNvSpPr/>
          <p:nvPr/>
        </p:nvSpPr>
        <p:spPr bwMode="white">
          <a:xfrm>
            <a:off x="1548571" y="2497767"/>
            <a:ext cx="1228571" cy="56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8B2D7F-AC20-140E-9485-3552DD4D0E95}"/>
              </a:ext>
            </a:extLst>
          </p:cNvPr>
          <p:cNvSpPr/>
          <p:nvPr/>
        </p:nvSpPr>
        <p:spPr bwMode="white">
          <a:xfrm>
            <a:off x="9300952" y="2497004"/>
            <a:ext cx="2339664" cy="54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2748C6-D33B-9760-F6B8-1E284123842B}"/>
              </a:ext>
            </a:extLst>
          </p:cNvPr>
          <p:cNvSpPr/>
          <p:nvPr/>
        </p:nvSpPr>
        <p:spPr bwMode="white">
          <a:xfrm>
            <a:off x="1539047" y="3642093"/>
            <a:ext cx="2400000" cy="5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7A7363-4553-94E3-926E-F021C3D193DE}"/>
              </a:ext>
            </a:extLst>
          </p:cNvPr>
          <p:cNvSpPr/>
          <p:nvPr/>
        </p:nvSpPr>
        <p:spPr bwMode="white">
          <a:xfrm>
            <a:off x="6939047" y="4834099"/>
            <a:ext cx="980952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4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6B9E1-AD24-34AD-6228-A1E008869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27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A4FF2-31F6-53C8-2676-CA50D7232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BB8DA-19E9-72C2-50DA-EE8EFE85FD2D}"/>
              </a:ext>
            </a:extLst>
          </p:cNvPr>
          <p:cNvSpPr/>
          <p:nvPr/>
        </p:nvSpPr>
        <p:spPr bwMode="white">
          <a:xfrm>
            <a:off x="684115" y="1175720"/>
            <a:ext cx="9015940" cy="16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B39B5C-670D-EFB8-0641-FFD61984193B}"/>
              </a:ext>
            </a:extLst>
          </p:cNvPr>
          <p:cNvSpPr/>
          <p:nvPr/>
        </p:nvSpPr>
        <p:spPr bwMode="white">
          <a:xfrm>
            <a:off x="1249293" y="3277794"/>
            <a:ext cx="3292388" cy="40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5276D4-BA69-9DCA-EF03-CE3737047FBC}"/>
              </a:ext>
            </a:extLst>
          </p:cNvPr>
          <p:cNvSpPr/>
          <p:nvPr/>
        </p:nvSpPr>
        <p:spPr bwMode="white">
          <a:xfrm>
            <a:off x="684115" y="4282654"/>
            <a:ext cx="2081291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A70383-2657-0142-BC18-9B5B4045FAE0}"/>
              </a:ext>
            </a:extLst>
          </p:cNvPr>
          <p:cNvSpPr/>
          <p:nvPr/>
        </p:nvSpPr>
        <p:spPr bwMode="white">
          <a:xfrm>
            <a:off x="684115" y="5242654"/>
            <a:ext cx="2538816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3354EE-E7EA-FBF4-6B43-762652E0A297}"/>
              </a:ext>
            </a:extLst>
          </p:cNvPr>
          <p:cNvSpPr/>
          <p:nvPr/>
        </p:nvSpPr>
        <p:spPr bwMode="white">
          <a:xfrm>
            <a:off x="684115" y="6202654"/>
            <a:ext cx="6924053" cy="5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75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9E8DB-7F3C-2648-DDA5-8096F4B81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7594142" cy="590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E2B702-13F4-375F-A503-D5DEEEF1AEF6}"/>
              </a:ext>
            </a:extLst>
          </p:cNvPr>
          <p:cNvSpPr/>
          <p:nvPr/>
        </p:nvSpPr>
        <p:spPr bwMode="white">
          <a:xfrm>
            <a:off x="2733040" y="3861688"/>
            <a:ext cx="2696313" cy="40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ABFE06-88AC-4F90-31BD-8C631D0F5BFE}"/>
              </a:ext>
            </a:extLst>
          </p:cNvPr>
          <p:cNvSpPr/>
          <p:nvPr/>
        </p:nvSpPr>
        <p:spPr bwMode="white">
          <a:xfrm>
            <a:off x="2517016" y="4662005"/>
            <a:ext cx="1801897" cy="35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97214E-A6AA-7F2F-FE3C-382236450C21}"/>
              </a:ext>
            </a:extLst>
          </p:cNvPr>
          <p:cNvSpPr/>
          <p:nvPr/>
        </p:nvSpPr>
        <p:spPr bwMode="white">
          <a:xfrm>
            <a:off x="2673784" y="5315809"/>
            <a:ext cx="1801897" cy="40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35419-A6E3-8A0E-0E55-487FEDF7A768}"/>
              </a:ext>
            </a:extLst>
          </p:cNvPr>
          <p:cNvSpPr/>
          <p:nvPr/>
        </p:nvSpPr>
        <p:spPr bwMode="white">
          <a:xfrm>
            <a:off x="2678001" y="5982687"/>
            <a:ext cx="4282848" cy="61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0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3465D-3269-8396-8627-0C5B2AD44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27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0E305-B097-B147-86DF-B4341D90E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B03BC-0429-073B-0122-3ADE5DE89D0A}"/>
              </a:ext>
            </a:extLst>
          </p:cNvPr>
          <p:cNvSpPr/>
          <p:nvPr/>
        </p:nvSpPr>
        <p:spPr bwMode="white">
          <a:xfrm>
            <a:off x="1281904" y="1267892"/>
            <a:ext cx="3209523" cy="41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587CD6-E915-8A3B-F3B4-1DEB84A763BD}"/>
              </a:ext>
            </a:extLst>
          </p:cNvPr>
          <p:cNvSpPr/>
          <p:nvPr/>
        </p:nvSpPr>
        <p:spPr bwMode="white">
          <a:xfrm>
            <a:off x="681904" y="2270107"/>
            <a:ext cx="2190476" cy="37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D4902-001B-32B4-807B-2F6866D5FFEF}"/>
              </a:ext>
            </a:extLst>
          </p:cNvPr>
          <p:cNvSpPr/>
          <p:nvPr/>
        </p:nvSpPr>
        <p:spPr bwMode="white">
          <a:xfrm>
            <a:off x="681904" y="3215052"/>
            <a:ext cx="2419047" cy="46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0E0700-F46C-5A05-AB2F-3F345B5DCA96}"/>
              </a:ext>
            </a:extLst>
          </p:cNvPr>
          <p:cNvSpPr/>
          <p:nvPr/>
        </p:nvSpPr>
        <p:spPr bwMode="white">
          <a:xfrm>
            <a:off x="681904" y="4179087"/>
            <a:ext cx="6134176" cy="61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4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