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D9ED7C8-6958-E80F-DF23-DB55D10A1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437" y="3119437"/>
            <a:ext cx="6715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CBDB0-D8F6-C73D-7996-42CF33F001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675F5A-BD5B-D68D-8DD3-66BAB2B23323}"/>
              </a:ext>
            </a:extLst>
          </p:cNvPr>
          <p:cNvSpPr/>
          <p:nvPr/>
        </p:nvSpPr>
        <p:spPr bwMode="white">
          <a:xfrm>
            <a:off x="681904" y="3516524"/>
            <a:ext cx="5270080" cy="49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5E31FC-25BA-D073-10CC-5187045E6544}"/>
              </a:ext>
            </a:extLst>
          </p:cNvPr>
          <p:cNvSpPr/>
          <p:nvPr/>
        </p:nvSpPr>
        <p:spPr bwMode="white">
          <a:xfrm>
            <a:off x="681904" y="4555299"/>
            <a:ext cx="5166446" cy="47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6904AA2-613C-6DC3-4B66-0ECE260B5E67}"/>
              </a:ext>
            </a:extLst>
          </p:cNvPr>
          <p:cNvSpPr/>
          <p:nvPr/>
        </p:nvSpPr>
        <p:spPr bwMode="white">
          <a:xfrm>
            <a:off x="6076231" y="3290404"/>
            <a:ext cx="5166446" cy="85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4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204E1-20B7-8A1B-A3E1-95391B68B7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36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533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52E5E1-54E8-6C8C-7941-8A6BD8D051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FBDA4F-C201-9408-D18C-D517C19FE432}"/>
              </a:ext>
            </a:extLst>
          </p:cNvPr>
          <p:cNvSpPr/>
          <p:nvPr/>
        </p:nvSpPr>
        <p:spPr bwMode="white">
          <a:xfrm>
            <a:off x="681904" y="1401021"/>
            <a:ext cx="2771428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E6772F-F31D-EBA6-6E3A-B62961B3D08A}"/>
              </a:ext>
            </a:extLst>
          </p:cNvPr>
          <p:cNvSpPr/>
          <p:nvPr/>
        </p:nvSpPr>
        <p:spPr bwMode="white">
          <a:xfrm>
            <a:off x="681904" y="2449739"/>
            <a:ext cx="3038095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CF0C21-1D8C-24D4-A8A1-909276566053}"/>
              </a:ext>
            </a:extLst>
          </p:cNvPr>
          <p:cNvSpPr/>
          <p:nvPr/>
        </p:nvSpPr>
        <p:spPr bwMode="white">
          <a:xfrm>
            <a:off x="681904" y="3479390"/>
            <a:ext cx="3314285" cy="37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52DB71-FF33-C8ED-B3DB-5F478408EBF9}"/>
              </a:ext>
            </a:extLst>
          </p:cNvPr>
          <p:cNvSpPr/>
          <p:nvPr/>
        </p:nvSpPr>
        <p:spPr bwMode="white">
          <a:xfrm>
            <a:off x="681904" y="4470905"/>
            <a:ext cx="7171428" cy="47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77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7A022-57EE-2745-E8BD-263BD3BE16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9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36172-FF31-E15B-7797-CAADEE2EC2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30"/>
          <a:stretch/>
        </p:blipFill>
        <p:spPr>
          <a:xfrm>
            <a:off x="720000" y="972000"/>
            <a:ext cx="8184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DEA5A2-7B1D-4B1E-5BD8-BFD58EC2EBE2}"/>
              </a:ext>
            </a:extLst>
          </p:cNvPr>
          <p:cNvSpPr/>
          <p:nvPr/>
        </p:nvSpPr>
        <p:spPr bwMode="white">
          <a:xfrm>
            <a:off x="3282835" y="3665932"/>
            <a:ext cx="695280" cy="31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8C20C8-42C9-5008-A9F3-E9834B4C6AC6}"/>
              </a:ext>
            </a:extLst>
          </p:cNvPr>
          <p:cNvSpPr/>
          <p:nvPr/>
        </p:nvSpPr>
        <p:spPr bwMode="white">
          <a:xfrm>
            <a:off x="4859343" y="3665932"/>
            <a:ext cx="711449" cy="31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4ADF3B-9F03-23B3-0732-8D01EAC35E53}"/>
              </a:ext>
            </a:extLst>
          </p:cNvPr>
          <p:cNvSpPr/>
          <p:nvPr/>
        </p:nvSpPr>
        <p:spPr bwMode="white">
          <a:xfrm>
            <a:off x="6322666" y="3665932"/>
            <a:ext cx="719534" cy="31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EB1342-9460-43F2-1435-2B991DDDA78E}"/>
              </a:ext>
            </a:extLst>
          </p:cNvPr>
          <p:cNvSpPr/>
          <p:nvPr/>
        </p:nvSpPr>
        <p:spPr bwMode="white">
          <a:xfrm>
            <a:off x="7600042" y="3665932"/>
            <a:ext cx="929735" cy="31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5A48D9-84F2-F94D-B71B-F8A964F3FA59}"/>
              </a:ext>
            </a:extLst>
          </p:cNvPr>
          <p:cNvSpPr/>
          <p:nvPr/>
        </p:nvSpPr>
        <p:spPr bwMode="white">
          <a:xfrm>
            <a:off x="6257989" y="6060539"/>
            <a:ext cx="1608846" cy="44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26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B559C8-4FCF-5F27-4BCD-ED1BBE7CBC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148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D45ED-406A-80BD-BDE5-990503440C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34"/>
          <a:stretch/>
        </p:blipFill>
        <p:spPr>
          <a:xfrm>
            <a:off x="2435892" y="908720"/>
            <a:ext cx="7320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5BF105-F0D7-B0F1-4026-0B1709323338}"/>
              </a:ext>
            </a:extLst>
          </p:cNvPr>
          <p:cNvSpPr/>
          <p:nvPr/>
        </p:nvSpPr>
        <p:spPr bwMode="white">
          <a:xfrm>
            <a:off x="4291306" y="2200004"/>
            <a:ext cx="717524" cy="3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803CA4-F223-C5EA-BAC5-98FE135F04ED}"/>
              </a:ext>
            </a:extLst>
          </p:cNvPr>
          <p:cNvSpPr/>
          <p:nvPr/>
        </p:nvSpPr>
        <p:spPr bwMode="white">
          <a:xfrm>
            <a:off x="8168835" y="2200004"/>
            <a:ext cx="739267" cy="3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86C234-47EB-3459-7C24-4596BDEE74C1}"/>
              </a:ext>
            </a:extLst>
          </p:cNvPr>
          <p:cNvSpPr/>
          <p:nvPr/>
        </p:nvSpPr>
        <p:spPr bwMode="white">
          <a:xfrm>
            <a:off x="4566719" y="3150332"/>
            <a:ext cx="891469" cy="32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77F450-286A-C549-0C1B-41B4806CD34B}"/>
              </a:ext>
            </a:extLst>
          </p:cNvPr>
          <p:cNvSpPr/>
          <p:nvPr/>
        </p:nvSpPr>
        <p:spPr bwMode="white">
          <a:xfrm>
            <a:off x="8437000" y="3150332"/>
            <a:ext cx="1108900" cy="32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7D40F6-5FEA-20CC-2AE6-FA2A31B6C4F2}"/>
              </a:ext>
            </a:extLst>
          </p:cNvPr>
          <p:cNvSpPr/>
          <p:nvPr/>
        </p:nvSpPr>
        <p:spPr bwMode="white">
          <a:xfrm>
            <a:off x="4508738" y="4107913"/>
            <a:ext cx="739267" cy="32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67A60F-8F62-E9D5-CA83-62F3E90CFAC6}"/>
              </a:ext>
            </a:extLst>
          </p:cNvPr>
          <p:cNvSpPr/>
          <p:nvPr/>
        </p:nvSpPr>
        <p:spPr bwMode="white">
          <a:xfrm>
            <a:off x="7929660" y="4107913"/>
            <a:ext cx="500093" cy="32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44F0B6-5516-32F4-6E70-56802A17D95C}"/>
              </a:ext>
            </a:extLst>
          </p:cNvPr>
          <p:cNvSpPr/>
          <p:nvPr/>
        </p:nvSpPr>
        <p:spPr bwMode="white">
          <a:xfrm>
            <a:off x="4588463" y="5058241"/>
            <a:ext cx="1087157" cy="32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FE3D79-9CA0-D75C-DCB7-4CBF41B23140}"/>
              </a:ext>
            </a:extLst>
          </p:cNvPr>
          <p:cNvSpPr/>
          <p:nvPr/>
        </p:nvSpPr>
        <p:spPr bwMode="white">
          <a:xfrm>
            <a:off x="8226817" y="5058241"/>
            <a:ext cx="891469" cy="32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8970AB-40DE-9E5A-DE0D-E9121AAE9AFB}"/>
              </a:ext>
            </a:extLst>
          </p:cNvPr>
          <p:cNvSpPr/>
          <p:nvPr/>
        </p:nvSpPr>
        <p:spPr bwMode="white">
          <a:xfrm>
            <a:off x="4689931" y="6015823"/>
            <a:ext cx="1239359" cy="3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6731E41-0A9E-4BE5-82AB-2256744F6529}"/>
              </a:ext>
            </a:extLst>
          </p:cNvPr>
          <p:cNvSpPr/>
          <p:nvPr/>
        </p:nvSpPr>
        <p:spPr bwMode="white">
          <a:xfrm>
            <a:off x="8226817" y="6015823"/>
            <a:ext cx="1108900" cy="3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4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960BC1-05C6-8524-B86C-67BAAE6759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EB2BE6-BC98-1565-3C1C-A770CD3EBF36}"/>
              </a:ext>
            </a:extLst>
          </p:cNvPr>
          <p:cNvSpPr/>
          <p:nvPr/>
        </p:nvSpPr>
        <p:spPr bwMode="white">
          <a:xfrm>
            <a:off x="2215238" y="4053343"/>
            <a:ext cx="380952" cy="438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58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62F012-0761-1E60-44CB-CAE29AF58B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AFC948-7133-AF4D-41DA-3614405CE8B4}"/>
              </a:ext>
            </a:extLst>
          </p:cNvPr>
          <p:cNvSpPr/>
          <p:nvPr/>
        </p:nvSpPr>
        <p:spPr bwMode="white">
          <a:xfrm>
            <a:off x="2062857" y="2696704"/>
            <a:ext cx="485714" cy="43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3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9B80B2-A73B-BF16-1482-7B0BC01A42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43BEBF-5AE8-8CC8-AF5C-C976994F8ABF}"/>
              </a:ext>
            </a:extLst>
          </p:cNvPr>
          <p:cNvSpPr/>
          <p:nvPr/>
        </p:nvSpPr>
        <p:spPr bwMode="white">
          <a:xfrm>
            <a:off x="7253333" y="2296774"/>
            <a:ext cx="400000" cy="45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90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C7527-4BBB-C37F-5895-8B5CB913E3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19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E2C00B-82E1-D29C-4632-5828C6382884}"/>
              </a:ext>
            </a:extLst>
          </p:cNvPr>
          <p:cNvSpPr/>
          <p:nvPr/>
        </p:nvSpPr>
        <p:spPr bwMode="white">
          <a:xfrm>
            <a:off x="3636046" y="6059887"/>
            <a:ext cx="571115" cy="25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ACB0CB-045C-4C67-D41C-F9CBBF9E1FD3}"/>
              </a:ext>
            </a:extLst>
          </p:cNvPr>
          <p:cNvSpPr/>
          <p:nvPr/>
        </p:nvSpPr>
        <p:spPr bwMode="white">
          <a:xfrm>
            <a:off x="4502798" y="6059887"/>
            <a:ext cx="591272" cy="25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488802-D1DA-38DF-8D2A-392B939BE7E5}"/>
              </a:ext>
            </a:extLst>
          </p:cNvPr>
          <p:cNvSpPr/>
          <p:nvPr/>
        </p:nvSpPr>
        <p:spPr bwMode="white">
          <a:xfrm>
            <a:off x="5396425" y="6059887"/>
            <a:ext cx="591272" cy="25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E22296-522D-5AED-6960-4D3E5A90357A}"/>
              </a:ext>
            </a:extLst>
          </p:cNvPr>
          <p:cNvSpPr/>
          <p:nvPr/>
        </p:nvSpPr>
        <p:spPr bwMode="white">
          <a:xfrm>
            <a:off x="6202705" y="6059887"/>
            <a:ext cx="765966" cy="25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A702F8-323C-DACF-1EE0-21A814059D0C}"/>
              </a:ext>
            </a:extLst>
          </p:cNvPr>
          <p:cNvSpPr/>
          <p:nvPr/>
        </p:nvSpPr>
        <p:spPr bwMode="white">
          <a:xfrm>
            <a:off x="7076176" y="6059887"/>
            <a:ext cx="873470" cy="25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65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2023-12-20T13:53:55Z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