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1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BDF08F-D8B8-4C2E-B152-BC75C3D56C90}" type="datetimeFigureOut">
              <a:rPr lang="zh-CN" altLang="en-US" smtClean="0"/>
              <a:t>2023/12/20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FE912A-A94E-461F-9795-434F1D4483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882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E912A-A94E-461F-9795-434F1D44830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1695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809" y="3095666"/>
            <a:ext cx="6352381" cy="666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666426-E6F4-5E12-7E65-85EEAB6562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037" y="626968"/>
            <a:ext cx="8832976" cy="2867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FCE31C-A9F4-AA3E-562D-647E16CA5630}"/>
              </a:ext>
            </a:extLst>
          </p:cNvPr>
          <p:cNvSpPr/>
          <p:nvPr/>
        </p:nvSpPr>
        <p:spPr bwMode="white">
          <a:xfrm>
            <a:off x="3354440" y="1854966"/>
            <a:ext cx="628571" cy="42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58D2F4-3292-FAE8-8C77-813B10D8F8C8}"/>
              </a:ext>
            </a:extLst>
          </p:cNvPr>
          <p:cNvSpPr/>
          <p:nvPr/>
        </p:nvSpPr>
        <p:spPr bwMode="white">
          <a:xfrm>
            <a:off x="4601756" y="1834880"/>
            <a:ext cx="342857" cy="42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7D5B95-00C2-D477-3E7E-B6C0941CC422}"/>
              </a:ext>
            </a:extLst>
          </p:cNvPr>
          <p:cNvSpPr/>
          <p:nvPr/>
        </p:nvSpPr>
        <p:spPr bwMode="white">
          <a:xfrm>
            <a:off x="7729685" y="1834880"/>
            <a:ext cx="638095" cy="42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0165FB-52A0-C056-284C-434E892397E1}"/>
              </a:ext>
            </a:extLst>
          </p:cNvPr>
          <p:cNvSpPr/>
          <p:nvPr/>
        </p:nvSpPr>
        <p:spPr bwMode="white">
          <a:xfrm>
            <a:off x="9106041" y="1864493"/>
            <a:ext cx="295237" cy="40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E073D9-89F6-1A40-FA7B-08C5E6F7E3EC}"/>
              </a:ext>
            </a:extLst>
          </p:cNvPr>
          <p:cNvSpPr/>
          <p:nvPr/>
        </p:nvSpPr>
        <p:spPr bwMode="white">
          <a:xfrm>
            <a:off x="3323602" y="2807676"/>
            <a:ext cx="628571" cy="42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476EE1-EFA0-BF4C-FD17-3386E0B60E56}"/>
              </a:ext>
            </a:extLst>
          </p:cNvPr>
          <p:cNvSpPr/>
          <p:nvPr/>
        </p:nvSpPr>
        <p:spPr bwMode="white">
          <a:xfrm>
            <a:off x="4637183" y="2817203"/>
            <a:ext cx="295238" cy="419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435D5E3-211B-A97E-266A-7AC3737B36C6}"/>
              </a:ext>
            </a:extLst>
          </p:cNvPr>
          <p:cNvSpPr/>
          <p:nvPr/>
        </p:nvSpPr>
        <p:spPr bwMode="white">
          <a:xfrm>
            <a:off x="7799723" y="2777894"/>
            <a:ext cx="619047" cy="42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59FA27C-8BE9-D216-8F36-E7B9D9F32EF4}"/>
              </a:ext>
            </a:extLst>
          </p:cNvPr>
          <p:cNvSpPr/>
          <p:nvPr/>
        </p:nvSpPr>
        <p:spPr bwMode="white">
          <a:xfrm>
            <a:off x="9106041" y="2789667"/>
            <a:ext cx="342857" cy="42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501124"/>
            <a:ext cx="6120680" cy="3207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096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0AAD87-B8F0-BF51-9F23-50096B696E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828" y="1310033"/>
            <a:ext cx="7545092" cy="4915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A9D6A0-51AC-00CB-9DAC-E9A53556679A}"/>
              </a:ext>
            </a:extLst>
          </p:cNvPr>
          <p:cNvSpPr/>
          <p:nvPr/>
        </p:nvSpPr>
        <p:spPr bwMode="white">
          <a:xfrm>
            <a:off x="1726676" y="3189508"/>
            <a:ext cx="491179" cy="343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5D8320-3293-19A9-D2FD-8A8433E3C104}"/>
              </a:ext>
            </a:extLst>
          </p:cNvPr>
          <p:cNvSpPr/>
          <p:nvPr/>
        </p:nvSpPr>
        <p:spPr bwMode="white">
          <a:xfrm>
            <a:off x="2752133" y="3189508"/>
            <a:ext cx="272877" cy="343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646CEA-4DC7-E7E3-DE36-AA52F894A06B}"/>
              </a:ext>
            </a:extLst>
          </p:cNvPr>
          <p:cNvSpPr/>
          <p:nvPr/>
        </p:nvSpPr>
        <p:spPr bwMode="white">
          <a:xfrm>
            <a:off x="5602909" y="3189508"/>
            <a:ext cx="491179" cy="343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1B7248-669D-C3D4-BA77-373615F093F7}"/>
              </a:ext>
            </a:extLst>
          </p:cNvPr>
          <p:cNvSpPr/>
          <p:nvPr/>
        </p:nvSpPr>
        <p:spPr bwMode="white">
          <a:xfrm>
            <a:off x="6622014" y="3189508"/>
            <a:ext cx="272877" cy="343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7586A3-24C1-0E6F-5574-39A44D9FCA5F}"/>
              </a:ext>
            </a:extLst>
          </p:cNvPr>
          <p:cNvSpPr/>
          <p:nvPr/>
        </p:nvSpPr>
        <p:spPr bwMode="white">
          <a:xfrm>
            <a:off x="1691951" y="3966093"/>
            <a:ext cx="483383" cy="35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878914F-ED4A-D0CF-FB48-3B90C331AA2A}"/>
              </a:ext>
            </a:extLst>
          </p:cNvPr>
          <p:cNvSpPr/>
          <p:nvPr/>
        </p:nvSpPr>
        <p:spPr bwMode="white">
          <a:xfrm>
            <a:off x="2740582" y="3966092"/>
            <a:ext cx="272877" cy="35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444E394-416C-05CF-670C-E9E4CEA3A6BF}"/>
              </a:ext>
            </a:extLst>
          </p:cNvPr>
          <p:cNvSpPr/>
          <p:nvPr/>
        </p:nvSpPr>
        <p:spPr bwMode="white">
          <a:xfrm>
            <a:off x="5650387" y="3984384"/>
            <a:ext cx="475585" cy="343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0FAC2BA-4EDD-B013-6A33-E7A12DEDADE9}"/>
              </a:ext>
            </a:extLst>
          </p:cNvPr>
          <p:cNvSpPr/>
          <p:nvPr/>
        </p:nvSpPr>
        <p:spPr bwMode="white">
          <a:xfrm>
            <a:off x="6622014" y="3976579"/>
            <a:ext cx="302815" cy="35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11EDD29-215D-3FFB-23A2-231ADE629FF6}"/>
              </a:ext>
            </a:extLst>
          </p:cNvPr>
          <p:cNvSpPr/>
          <p:nvPr/>
        </p:nvSpPr>
        <p:spPr bwMode="white">
          <a:xfrm>
            <a:off x="1574644" y="5517232"/>
            <a:ext cx="600690" cy="671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A81A7852-6222-81F9-5A4A-E3773C3B58A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0" r="10885"/>
          <a:stretch/>
        </p:blipFill>
        <p:spPr>
          <a:xfrm>
            <a:off x="8042840" y="2320004"/>
            <a:ext cx="3889186" cy="2172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8571" y="2303383"/>
            <a:ext cx="4037724" cy="2115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35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33BB00-F9BF-5F3C-4A03-9738A4084D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80728"/>
            <a:ext cx="78359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46E7E4-936A-88C9-CD2E-8BA6D5D4FFE0}"/>
              </a:ext>
            </a:extLst>
          </p:cNvPr>
          <p:cNvSpPr/>
          <p:nvPr/>
        </p:nvSpPr>
        <p:spPr bwMode="white">
          <a:xfrm>
            <a:off x="1899927" y="3767378"/>
            <a:ext cx="241849" cy="311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6B43F8-B4D7-4AF1-BC25-0AA0AC275F15}"/>
              </a:ext>
            </a:extLst>
          </p:cNvPr>
          <p:cNvSpPr/>
          <p:nvPr/>
        </p:nvSpPr>
        <p:spPr bwMode="white">
          <a:xfrm>
            <a:off x="2812047" y="3767378"/>
            <a:ext cx="248759" cy="311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C0DB93-6E84-F713-DDC4-A86C0B75772B}"/>
              </a:ext>
            </a:extLst>
          </p:cNvPr>
          <p:cNvSpPr/>
          <p:nvPr/>
        </p:nvSpPr>
        <p:spPr bwMode="white">
          <a:xfrm>
            <a:off x="5859357" y="3767378"/>
            <a:ext cx="241849" cy="304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F6C2F0-0E45-BED3-F750-379A6DE45E61}"/>
              </a:ext>
            </a:extLst>
          </p:cNvPr>
          <p:cNvSpPr/>
          <p:nvPr/>
        </p:nvSpPr>
        <p:spPr bwMode="white">
          <a:xfrm>
            <a:off x="6785297" y="3767378"/>
            <a:ext cx="214208" cy="304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20FA5E-59F7-994F-66C1-5C7640BABFAF}"/>
              </a:ext>
            </a:extLst>
          </p:cNvPr>
          <p:cNvSpPr/>
          <p:nvPr/>
        </p:nvSpPr>
        <p:spPr bwMode="white">
          <a:xfrm>
            <a:off x="1865377" y="4617894"/>
            <a:ext cx="241849" cy="304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A791C13-531A-4EB5-34B3-DF92D3B76BDB}"/>
              </a:ext>
            </a:extLst>
          </p:cNvPr>
          <p:cNvSpPr/>
          <p:nvPr/>
        </p:nvSpPr>
        <p:spPr bwMode="white">
          <a:xfrm>
            <a:off x="2791317" y="4617894"/>
            <a:ext cx="214209" cy="297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2C6D2ED-AADB-F7C2-DDF6-FAD55218D41D}"/>
              </a:ext>
            </a:extLst>
          </p:cNvPr>
          <p:cNvSpPr/>
          <p:nvPr/>
        </p:nvSpPr>
        <p:spPr bwMode="white">
          <a:xfrm>
            <a:off x="5886997" y="4617894"/>
            <a:ext cx="248759" cy="297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53DAA50-25A8-E9AA-1ED2-A1F75768A83C}"/>
              </a:ext>
            </a:extLst>
          </p:cNvPr>
          <p:cNvSpPr/>
          <p:nvPr/>
        </p:nvSpPr>
        <p:spPr bwMode="white">
          <a:xfrm>
            <a:off x="6792207" y="4617894"/>
            <a:ext cx="248759" cy="304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A0E914D-FB88-0E18-62FA-36F6D69DC187}"/>
              </a:ext>
            </a:extLst>
          </p:cNvPr>
          <p:cNvSpPr/>
          <p:nvPr/>
        </p:nvSpPr>
        <p:spPr bwMode="white">
          <a:xfrm>
            <a:off x="1651167" y="6277438"/>
            <a:ext cx="462969" cy="380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A81A7852-6222-81F9-5A4A-E3773C3B58A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0" r="10885"/>
          <a:stretch/>
        </p:blipFill>
        <p:spPr>
          <a:xfrm>
            <a:off x="7943294" y="3030416"/>
            <a:ext cx="3889186" cy="2172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9025" y="3013795"/>
            <a:ext cx="4037724" cy="2115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978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160D72-7033-C434-58D2-B4E65D54A6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548680"/>
            <a:ext cx="9121008" cy="2640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16781BC5-FDA0-89CA-7B04-602309F5C0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2" r="13630"/>
          <a:stretch/>
        </p:blipFill>
        <p:spPr>
          <a:xfrm>
            <a:off x="3503712" y="3075404"/>
            <a:ext cx="5592024" cy="3785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2CFAAF-ECD4-55ED-E20F-D598D4B6D10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8351" y="489190"/>
            <a:ext cx="9202800" cy="3063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8CEDD3-C469-129E-BDAA-54BA2EDF2122}"/>
              </a:ext>
            </a:extLst>
          </p:cNvPr>
          <p:cNvSpPr/>
          <p:nvPr/>
        </p:nvSpPr>
        <p:spPr bwMode="white">
          <a:xfrm>
            <a:off x="4233283" y="1731069"/>
            <a:ext cx="333333" cy="41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0B0F78-1F11-60FC-B500-23CA0222E19B}"/>
              </a:ext>
            </a:extLst>
          </p:cNvPr>
          <p:cNvSpPr/>
          <p:nvPr/>
        </p:nvSpPr>
        <p:spPr bwMode="white">
          <a:xfrm>
            <a:off x="5252330" y="1785334"/>
            <a:ext cx="620229" cy="41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9E0B62-DDD6-2E0E-49C7-51957E357FA9}"/>
              </a:ext>
            </a:extLst>
          </p:cNvPr>
          <p:cNvSpPr/>
          <p:nvPr/>
        </p:nvSpPr>
        <p:spPr bwMode="white">
          <a:xfrm>
            <a:off x="8464847" y="1747145"/>
            <a:ext cx="342857" cy="41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67B469-190F-3450-95BF-BC6BC4352D71}"/>
              </a:ext>
            </a:extLst>
          </p:cNvPr>
          <p:cNvSpPr/>
          <p:nvPr/>
        </p:nvSpPr>
        <p:spPr bwMode="white">
          <a:xfrm>
            <a:off x="9523305" y="1731069"/>
            <a:ext cx="342858" cy="499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BD4DD9D-83E5-DEBA-ED5E-BE248702E62C}"/>
              </a:ext>
            </a:extLst>
          </p:cNvPr>
          <p:cNvSpPr/>
          <p:nvPr/>
        </p:nvSpPr>
        <p:spPr bwMode="white">
          <a:xfrm>
            <a:off x="4233283" y="2649430"/>
            <a:ext cx="504761" cy="635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43850C1-9D0E-2D54-B120-A93CF35BF98B}"/>
              </a:ext>
            </a:extLst>
          </p:cNvPr>
          <p:cNvSpPr/>
          <p:nvPr/>
        </p:nvSpPr>
        <p:spPr bwMode="white">
          <a:xfrm>
            <a:off x="5368503" y="2649431"/>
            <a:ext cx="342857" cy="635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934823D-4A82-0650-B365-690A895602CC}"/>
              </a:ext>
            </a:extLst>
          </p:cNvPr>
          <p:cNvSpPr/>
          <p:nvPr/>
        </p:nvSpPr>
        <p:spPr bwMode="white">
          <a:xfrm>
            <a:off x="8464847" y="2758319"/>
            <a:ext cx="552380" cy="41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A95B8DD-47D8-5F76-B817-F92E451229B4}"/>
              </a:ext>
            </a:extLst>
          </p:cNvPr>
          <p:cNvSpPr/>
          <p:nvPr/>
        </p:nvSpPr>
        <p:spPr bwMode="white">
          <a:xfrm>
            <a:off x="9699496" y="2748784"/>
            <a:ext cx="333333" cy="42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16781BC5-FDA0-89CA-7B04-602309F5C07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2" r="13630"/>
          <a:stretch/>
        </p:blipFill>
        <p:spPr>
          <a:xfrm>
            <a:off x="3647728" y="3501008"/>
            <a:ext cx="4968552" cy="3363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01531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6DA30D-3935-7839-FF5A-138577EC1E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8232" y="556878"/>
            <a:ext cx="8544944" cy="2812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57350D-1915-0A3E-9019-52CBC151717C}"/>
              </a:ext>
            </a:extLst>
          </p:cNvPr>
          <p:cNvSpPr/>
          <p:nvPr/>
        </p:nvSpPr>
        <p:spPr bwMode="white">
          <a:xfrm>
            <a:off x="2975078" y="1667407"/>
            <a:ext cx="58095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D0B311-DD20-2C25-D16E-CFEB2C89B2A9}"/>
              </a:ext>
            </a:extLst>
          </p:cNvPr>
          <p:cNvSpPr/>
          <p:nvPr/>
        </p:nvSpPr>
        <p:spPr bwMode="white">
          <a:xfrm>
            <a:off x="5375920" y="1667407"/>
            <a:ext cx="7200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A4A7CD-9579-AFAE-A970-8FBBE8EBFFB5}"/>
              </a:ext>
            </a:extLst>
          </p:cNvPr>
          <p:cNvSpPr/>
          <p:nvPr/>
        </p:nvSpPr>
        <p:spPr bwMode="white">
          <a:xfrm>
            <a:off x="8971537" y="1750571"/>
            <a:ext cx="609523" cy="409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C7E57A-5C0E-EDE1-6A8C-72658AD865A7}"/>
              </a:ext>
            </a:extLst>
          </p:cNvPr>
          <p:cNvSpPr/>
          <p:nvPr/>
        </p:nvSpPr>
        <p:spPr bwMode="white">
          <a:xfrm>
            <a:off x="3094125" y="2648443"/>
            <a:ext cx="461905" cy="531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997AF5-10F7-0F57-AC35-562D9E4186A5}"/>
              </a:ext>
            </a:extLst>
          </p:cNvPr>
          <p:cNvSpPr/>
          <p:nvPr/>
        </p:nvSpPr>
        <p:spPr bwMode="white">
          <a:xfrm>
            <a:off x="4799856" y="2618618"/>
            <a:ext cx="3888432" cy="590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16781BC5-FDA0-89CA-7B04-602309F5C0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2" r="13630"/>
          <a:stretch/>
        </p:blipFill>
        <p:spPr>
          <a:xfrm>
            <a:off x="3431704" y="3284984"/>
            <a:ext cx="5483786" cy="3711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14118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CF40A3-0E0B-3E9B-43D1-8A861842F4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2902" y="532485"/>
            <a:ext cx="8832976" cy="2939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792EF9-8E40-96F0-BB46-5138FDD8D59F}"/>
              </a:ext>
            </a:extLst>
          </p:cNvPr>
          <p:cNvSpPr/>
          <p:nvPr/>
        </p:nvSpPr>
        <p:spPr bwMode="white">
          <a:xfrm>
            <a:off x="4158248" y="1764075"/>
            <a:ext cx="590476" cy="476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FAE03F-D34E-1D28-6154-155781DBAC50}"/>
              </a:ext>
            </a:extLst>
          </p:cNvPr>
          <p:cNvSpPr/>
          <p:nvPr/>
        </p:nvSpPr>
        <p:spPr bwMode="white">
          <a:xfrm>
            <a:off x="7045546" y="1792679"/>
            <a:ext cx="342858" cy="41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9F87CE-CFA0-5484-CCE0-A2505F039DA3}"/>
              </a:ext>
            </a:extLst>
          </p:cNvPr>
          <p:cNvSpPr/>
          <p:nvPr/>
        </p:nvSpPr>
        <p:spPr bwMode="white">
          <a:xfrm>
            <a:off x="2804508" y="2764733"/>
            <a:ext cx="609523" cy="43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9185BC-4BB6-057C-2A47-B1226E09C72E}"/>
              </a:ext>
            </a:extLst>
          </p:cNvPr>
          <p:cNvSpPr/>
          <p:nvPr/>
        </p:nvSpPr>
        <p:spPr bwMode="white">
          <a:xfrm>
            <a:off x="5036756" y="2809052"/>
            <a:ext cx="295238" cy="41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A91BF7-B224-5518-05E6-16620359584A}"/>
              </a:ext>
            </a:extLst>
          </p:cNvPr>
          <p:cNvSpPr/>
          <p:nvPr/>
        </p:nvSpPr>
        <p:spPr bwMode="white">
          <a:xfrm>
            <a:off x="7138863" y="2688455"/>
            <a:ext cx="3226486" cy="591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16781BC5-FDA0-89CA-7B04-602309F5C07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2" r="13630"/>
          <a:stretch/>
        </p:blipFill>
        <p:spPr>
          <a:xfrm>
            <a:off x="3575720" y="3501008"/>
            <a:ext cx="4712450" cy="3189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21548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E02765-9659-2127-FF7B-3798878ABB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2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1484784"/>
            <a:ext cx="8870956" cy="4714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10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B65B2C-D783-8CA7-EBE1-F1557AA1C6B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45" r="3551"/>
          <a:stretch/>
        </p:blipFill>
        <p:spPr>
          <a:xfrm>
            <a:off x="1631504" y="836712"/>
            <a:ext cx="8737568" cy="2739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4FD96C-5ED0-D18D-0925-3F33B120F598}"/>
              </a:ext>
            </a:extLst>
          </p:cNvPr>
          <p:cNvSpPr/>
          <p:nvPr/>
        </p:nvSpPr>
        <p:spPr bwMode="white">
          <a:xfrm>
            <a:off x="3071664" y="1920294"/>
            <a:ext cx="285714" cy="41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990900-435F-2310-6FF8-7DFCDCA98E43}"/>
              </a:ext>
            </a:extLst>
          </p:cNvPr>
          <p:cNvSpPr/>
          <p:nvPr/>
        </p:nvSpPr>
        <p:spPr bwMode="white">
          <a:xfrm>
            <a:off x="4079776" y="1924886"/>
            <a:ext cx="333333" cy="41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A53B78-11BE-B06B-1062-32592AB8A8ED}"/>
              </a:ext>
            </a:extLst>
          </p:cNvPr>
          <p:cNvSpPr/>
          <p:nvPr/>
        </p:nvSpPr>
        <p:spPr bwMode="white">
          <a:xfrm>
            <a:off x="7366713" y="1920294"/>
            <a:ext cx="285714" cy="41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3679D2-74D9-CFD4-ABB7-2DAF04DB77F3}"/>
              </a:ext>
            </a:extLst>
          </p:cNvPr>
          <p:cNvSpPr/>
          <p:nvPr/>
        </p:nvSpPr>
        <p:spPr bwMode="white">
          <a:xfrm>
            <a:off x="8422444" y="1920294"/>
            <a:ext cx="333333" cy="41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247170-D283-B63B-EF49-9E6ADD2D9C19}"/>
              </a:ext>
            </a:extLst>
          </p:cNvPr>
          <p:cNvSpPr/>
          <p:nvPr/>
        </p:nvSpPr>
        <p:spPr bwMode="white">
          <a:xfrm>
            <a:off x="3014521" y="2991256"/>
            <a:ext cx="342857" cy="41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F21BF47-C72B-D697-9DA9-819C5A1D7668}"/>
              </a:ext>
            </a:extLst>
          </p:cNvPr>
          <p:cNvSpPr/>
          <p:nvPr/>
        </p:nvSpPr>
        <p:spPr bwMode="white">
          <a:xfrm>
            <a:off x="4070252" y="2968400"/>
            <a:ext cx="342857" cy="41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33AD5C2-CC33-D28B-2446-203DF1275149}"/>
              </a:ext>
            </a:extLst>
          </p:cNvPr>
          <p:cNvSpPr/>
          <p:nvPr/>
        </p:nvSpPr>
        <p:spPr bwMode="white">
          <a:xfrm>
            <a:off x="7309569" y="2963816"/>
            <a:ext cx="342858" cy="41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8FE7BEC-F3C9-543A-08DC-041CEAC767D5}"/>
              </a:ext>
            </a:extLst>
          </p:cNvPr>
          <p:cNvSpPr/>
          <p:nvPr/>
        </p:nvSpPr>
        <p:spPr bwMode="white">
          <a:xfrm>
            <a:off x="8412920" y="2963816"/>
            <a:ext cx="342857" cy="41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720494"/>
            <a:ext cx="5414572" cy="2877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99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878F5A-D455-1D1B-9C11-0EAEEE25B5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9985104" cy="1105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75E02765-9659-2127-FF7B-3798878ABB0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5" t="7990"/>
          <a:stretch/>
        </p:blipFill>
        <p:spPr>
          <a:xfrm>
            <a:off x="4379274" y="3788067"/>
            <a:ext cx="5317126" cy="2714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0682" y="3827707"/>
            <a:ext cx="4958808" cy="2635596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C20989AE-0E84-6AB6-3CAF-C254A2E55F28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1902149"/>
            <a:ext cx="9985104" cy="304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6440B49-ECC5-BF10-76EB-741DC0429584}"/>
              </a:ext>
            </a:extLst>
          </p:cNvPr>
          <p:cNvSpPr/>
          <p:nvPr/>
        </p:nvSpPr>
        <p:spPr bwMode="white">
          <a:xfrm>
            <a:off x="7699676" y="2954556"/>
            <a:ext cx="2572787" cy="690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661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8FFDE9-7ABE-1647-2D1E-928DD7FCF2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5" b="8272"/>
          <a:stretch/>
        </p:blipFill>
        <p:spPr>
          <a:xfrm>
            <a:off x="1991544" y="476672"/>
            <a:ext cx="4129056" cy="2263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7987" y="2996952"/>
            <a:ext cx="6305226" cy="3303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499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</Words>
  <Application>Microsoft Office PowerPoint</Application>
  <PresentationFormat>宽屏</PresentationFormat>
  <Paragraphs>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2023-12-20T14:39:14Z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