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D53CB7-C585-6E11-296F-DEA46FB85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3105150"/>
            <a:ext cx="78200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9995D-52CF-75A2-B452-6F7149A9E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20688"/>
            <a:ext cx="8976992" cy="339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69B20D-1827-24D7-45C4-BFDFF2DA2036}"/>
              </a:ext>
            </a:extLst>
          </p:cNvPr>
          <p:cNvSpPr/>
          <p:nvPr/>
        </p:nvSpPr>
        <p:spPr bwMode="white">
          <a:xfrm>
            <a:off x="1319464" y="2433030"/>
            <a:ext cx="984041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EA2E02E-1FB2-7B48-0A75-E19617F169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872" y="3585158"/>
            <a:ext cx="4896544" cy="3054218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247FF9-B5A4-4305-32DC-E5B73F611130}"/>
              </a:ext>
            </a:extLst>
          </p:cNvPr>
          <p:cNvSpPr/>
          <p:nvPr/>
        </p:nvSpPr>
        <p:spPr bwMode="white">
          <a:xfrm>
            <a:off x="1175448" y="3153110"/>
            <a:ext cx="352839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6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952BF-90D7-1A83-C453-C3520A6061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405DC3-D70F-9F82-675B-3A16F457C767}"/>
              </a:ext>
            </a:extLst>
          </p:cNvPr>
          <p:cNvSpPr/>
          <p:nvPr/>
        </p:nvSpPr>
        <p:spPr bwMode="white">
          <a:xfrm>
            <a:off x="1320000" y="3284984"/>
            <a:ext cx="319182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03F905-23FB-90A7-D633-60D9D0775B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16420"/>
          <a:stretch/>
        </p:blipFill>
        <p:spPr>
          <a:xfrm>
            <a:off x="5303912" y="2564904"/>
            <a:ext cx="5472024" cy="3591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8F4163E-B089-DD33-E844-1F8E4DA381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1323" y="2484035"/>
            <a:ext cx="5780676" cy="360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6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16D54-826C-7F54-7A45-5E5CE2CD33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5C6D5-7281-FA28-877A-C75FCBC1D2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/>
        </p:blipFill>
        <p:spPr>
          <a:xfrm>
            <a:off x="1355772" y="1052736"/>
            <a:ext cx="9480456" cy="5517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13BB05-AAFA-FCAF-2CE1-B763907CF763}"/>
              </a:ext>
            </a:extLst>
          </p:cNvPr>
          <p:cNvSpPr/>
          <p:nvPr/>
        </p:nvSpPr>
        <p:spPr bwMode="white">
          <a:xfrm>
            <a:off x="4155772" y="1395769"/>
            <a:ext cx="1276190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06BD08-A11C-65C5-CFE5-F46787077577}"/>
              </a:ext>
            </a:extLst>
          </p:cNvPr>
          <p:cNvSpPr/>
          <p:nvPr/>
        </p:nvSpPr>
        <p:spPr bwMode="white">
          <a:xfrm>
            <a:off x="9174819" y="1395769"/>
            <a:ext cx="1590476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8E3AD0-79EC-8E98-064C-4D3A7971E842}"/>
              </a:ext>
            </a:extLst>
          </p:cNvPr>
          <p:cNvSpPr/>
          <p:nvPr/>
        </p:nvSpPr>
        <p:spPr bwMode="white">
          <a:xfrm>
            <a:off x="4184343" y="2501101"/>
            <a:ext cx="1561904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C8F0A2-4C2F-5F14-67A5-130BDB1C7A92}"/>
              </a:ext>
            </a:extLst>
          </p:cNvPr>
          <p:cNvSpPr/>
          <p:nvPr/>
        </p:nvSpPr>
        <p:spPr bwMode="white">
          <a:xfrm>
            <a:off x="9174819" y="2501101"/>
            <a:ext cx="1590476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042423-39A4-E24B-D2DC-464A799FDE47}"/>
              </a:ext>
            </a:extLst>
          </p:cNvPr>
          <p:cNvSpPr/>
          <p:nvPr/>
        </p:nvSpPr>
        <p:spPr bwMode="white">
          <a:xfrm>
            <a:off x="4155772" y="3606432"/>
            <a:ext cx="1590476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C8BD6D-5012-7F7D-B1A9-B75082126ED8}"/>
              </a:ext>
            </a:extLst>
          </p:cNvPr>
          <p:cNvSpPr/>
          <p:nvPr/>
        </p:nvSpPr>
        <p:spPr bwMode="white">
          <a:xfrm>
            <a:off x="9165295" y="3606432"/>
            <a:ext cx="1600000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8C28B5-D79E-FE15-8C37-559776A99681}"/>
              </a:ext>
            </a:extLst>
          </p:cNvPr>
          <p:cNvSpPr/>
          <p:nvPr/>
        </p:nvSpPr>
        <p:spPr bwMode="white">
          <a:xfrm>
            <a:off x="4146248" y="4711763"/>
            <a:ext cx="1600000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85E879-BFE4-E468-DC37-3E4E7AC9BC28}"/>
              </a:ext>
            </a:extLst>
          </p:cNvPr>
          <p:cNvSpPr/>
          <p:nvPr/>
        </p:nvSpPr>
        <p:spPr bwMode="white">
          <a:xfrm>
            <a:off x="9174819" y="4711763"/>
            <a:ext cx="1571428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5F429E-4C37-4FD7-8C3B-5897D23E0219}"/>
              </a:ext>
            </a:extLst>
          </p:cNvPr>
          <p:cNvSpPr/>
          <p:nvPr/>
        </p:nvSpPr>
        <p:spPr bwMode="white">
          <a:xfrm>
            <a:off x="4155772" y="5826623"/>
            <a:ext cx="1590476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2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499EE-A568-DEB6-C69B-E7F88A32E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4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1F1567-0AAD-586E-5B86-D90AED6140A0}"/>
              </a:ext>
            </a:extLst>
          </p:cNvPr>
          <p:cNvSpPr/>
          <p:nvPr/>
        </p:nvSpPr>
        <p:spPr bwMode="white">
          <a:xfrm>
            <a:off x="3308387" y="3037420"/>
            <a:ext cx="892312" cy="30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2D4DA4-4358-60D5-0AEA-E334600F8047}"/>
              </a:ext>
            </a:extLst>
          </p:cNvPr>
          <p:cNvSpPr/>
          <p:nvPr/>
        </p:nvSpPr>
        <p:spPr bwMode="white">
          <a:xfrm>
            <a:off x="3757949" y="3834958"/>
            <a:ext cx="1341874" cy="30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B313E7-7F01-E924-FEF8-D66F9B608675}"/>
              </a:ext>
            </a:extLst>
          </p:cNvPr>
          <p:cNvSpPr/>
          <p:nvPr/>
        </p:nvSpPr>
        <p:spPr bwMode="white">
          <a:xfrm>
            <a:off x="4200699" y="4625680"/>
            <a:ext cx="1791436" cy="30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A2AE24-A698-4D05-6A8F-50309F435CFD}"/>
              </a:ext>
            </a:extLst>
          </p:cNvPr>
          <p:cNvSpPr/>
          <p:nvPr/>
        </p:nvSpPr>
        <p:spPr bwMode="white">
          <a:xfrm>
            <a:off x="1714485" y="5409585"/>
            <a:ext cx="1144339" cy="30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E0729F-FA18-77A9-0774-EA474D3ACA47}"/>
              </a:ext>
            </a:extLst>
          </p:cNvPr>
          <p:cNvSpPr/>
          <p:nvPr/>
        </p:nvSpPr>
        <p:spPr bwMode="white">
          <a:xfrm>
            <a:off x="5215620" y="5409585"/>
            <a:ext cx="2234187" cy="30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06F784-D144-1E3E-769A-D9479BAB2C70}"/>
              </a:ext>
            </a:extLst>
          </p:cNvPr>
          <p:cNvSpPr/>
          <p:nvPr/>
        </p:nvSpPr>
        <p:spPr bwMode="white">
          <a:xfrm>
            <a:off x="3512733" y="6207124"/>
            <a:ext cx="1362309" cy="30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BC7267-50D1-1863-5D72-B03D8D784D0F}"/>
              </a:ext>
            </a:extLst>
          </p:cNvPr>
          <p:cNvSpPr/>
          <p:nvPr/>
        </p:nvSpPr>
        <p:spPr bwMode="white">
          <a:xfrm>
            <a:off x="5549385" y="6207124"/>
            <a:ext cx="2683749" cy="30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3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C0FD2-FA49-874E-A182-964E348D20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4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B48A32-725B-497A-CF4B-34E653A1FFAB}"/>
              </a:ext>
            </a:extLst>
          </p:cNvPr>
          <p:cNvSpPr/>
          <p:nvPr/>
        </p:nvSpPr>
        <p:spPr bwMode="white">
          <a:xfrm>
            <a:off x="5284258" y="2465333"/>
            <a:ext cx="2084713" cy="3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DE72EA-EE6E-1F44-8EAE-F27D24C60323}"/>
              </a:ext>
            </a:extLst>
          </p:cNvPr>
          <p:cNvSpPr/>
          <p:nvPr/>
        </p:nvSpPr>
        <p:spPr bwMode="white">
          <a:xfrm>
            <a:off x="5552744" y="3381876"/>
            <a:ext cx="2068919" cy="3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966F8C-3CAF-2DE0-1679-28B6BB16C150}"/>
              </a:ext>
            </a:extLst>
          </p:cNvPr>
          <p:cNvSpPr/>
          <p:nvPr/>
        </p:nvSpPr>
        <p:spPr bwMode="white">
          <a:xfrm>
            <a:off x="5552744" y="4298419"/>
            <a:ext cx="2068919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EE1FA5-B013-9646-FFE2-618256F6237B}"/>
              </a:ext>
            </a:extLst>
          </p:cNvPr>
          <p:cNvSpPr/>
          <p:nvPr/>
        </p:nvSpPr>
        <p:spPr bwMode="white">
          <a:xfrm>
            <a:off x="3143672" y="6021288"/>
            <a:ext cx="1050849" cy="52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70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82021-828A-581D-7B79-F35C953B10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185424-D866-981A-CCD0-B872E93836B7}"/>
              </a:ext>
            </a:extLst>
          </p:cNvPr>
          <p:cNvSpPr/>
          <p:nvPr/>
        </p:nvSpPr>
        <p:spPr bwMode="white">
          <a:xfrm>
            <a:off x="1491428" y="3556891"/>
            <a:ext cx="6228571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180193-4C00-0BD8-E736-BF1702637644}"/>
              </a:ext>
            </a:extLst>
          </p:cNvPr>
          <p:cNvSpPr/>
          <p:nvPr/>
        </p:nvSpPr>
        <p:spPr bwMode="white">
          <a:xfrm>
            <a:off x="1481904" y="4567956"/>
            <a:ext cx="6238095" cy="36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125C33-1A8D-661E-2567-1E91E975CBAB}"/>
              </a:ext>
            </a:extLst>
          </p:cNvPr>
          <p:cNvSpPr/>
          <p:nvPr/>
        </p:nvSpPr>
        <p:spPr bwMode="white">
          <a:xfrm>
            <a:off x="1539047" y="5512252"/>
            <a:ext cx="3171428" cy="5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85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1C35A-5AC2-4126-7A74-FC0A020F60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4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5BB1B7-4DBA-E7D9-A09C-9A8CED37C97B}"/>
              </a:ext>
            </a:extLst>
          </p:cNvPr>
          <p:cNvSpPr/>
          <p:nvPr/>
        </p:nvSpPr>
        <p:spPr bwMode="white">
          <a:xfrm>
            <a:off x="5241700" y="3694909"/>
            <a:ext cx="342697" cy="42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81C72F-3416-0341-A450-4118CA426EB8}"/>
              </a:ext>
            </a:extLst>
          </p:cNvPr>
          <p:cNvSpPr/>
          <p:nvPr/>
        </p:nvSpPr>
        <p:spPr bwMode="white">
          <a:xfrm>
            <a:off x="5555839" y="4827867"/>
            <a:ext cx="647317" cy="42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DF437E-9256-C105-51E8-17739F3A3000}"/>
              </a:ext>
            </a:extLst>
          </p:cNvPr>
          <p:cNvSpPr/>
          <p:nvPr/>
        </p:nvSpPr>
        <p:spPr bwMode="white">
          <a:xfrm>
            <a:off x="5869978" y="5951305"/>
            <a:ext cx="961456" cy="42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94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6572E-5A64-F42D-95D2-5457193609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70E26E-8B69-049F-EB2A-3019C5800CDB}"/>
              </a:ext>
            </a:extLst>
          </p:cNvPr>
          <p:cNvSpPr/>
          <p:nvPr/>
        </p:nvSpPr>
        <p:spPr bwMode="white">
          <a:xfrm>
            <a:off x="5100952" y="1334428"/>
            <a:ext cx="1276190" cy="41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F08086-242A-1F7F-3873-AAB2CEFA9274}"/>
              </a:ext>
            </a:extLst>
          </p:cNvPr>
          <p:cNvSpPr/>
          <p:nvPr/>
        </p:nvSpPr>
        <p:spPr bwMode="white">
          <a:xfrm>
            <a:off x="1377142" y="2459865"/>
            <a:ext cx="1552380" cy="4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4CB61E-302F-9EB4-4BDD-A0CAF35712A7}"/>
              </a:ext>
            </a:extLst>
          </p:cNvPr>
          <p:cNvSpPr/>
          <p:nvPr/>
        </p:nvSpPr>
        <p:spPr bwMode="white">
          <a:xfrm>
            <a:off x="6662857" y="2459865"/>
            <a:ext cx="1580952" cy="4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0DE0AB-D714-AD6D-A80C-00EE89FD30C6}"/>
              </a:ext>
            </a:extLst>
          </p:cNvPr>
          <p:cNvSpPr/>
          <p:nvPr/>
        </p:nvSpPr>
        <p:spPr bwMode="white">
          <a:xfrm>
            <a:off x="4786666" y="3585302"/>
            <a:ext cx="342857" cy="4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D47488-6E74-9FD3-A45C-35CE6E46C34B}"/>
              </a:ext>
            </a:extLst>
          </p:cNvPr>
          <p:cNvSpPr/>
          <p:nvPr/>
        </p:nvSpPr>
        <p:spPr bwMode="white">
          <a:xfrm>
            <a:off x="6977142" y="3585302"/>
            <a:ext cx="1904762" cy="4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F57B30-F5CE-7156-0E1E-A803EC2AFA6B}"/>
              </a:ext>
            </a:extLst>
          </p:cNvPr>
          <p:cNvSpPr/>
          <p:nvPr/>
        </p:nvSpPr>
        <p:spPr bwMode="white">
          <a:xfrm>
            <a:off x="1043809" y="4710739"/>
            <a:ext cx="2085714" cy="4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BDDC78-DD4E-0D8E-3907-C673D11E8830}"/>
              </a:ext>
            </a:extLst>
          </p:cNvPr>
          <p:cNvSpPr/>
          <p:nvPr/>
        </p:nvSpPr>
        <p:spPr bwMode="white">
          <a:xfrm>
            <a:off x="4443809" y="4720276"/>
            <a:ext cx="333333" cy="41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8EEA8A-8E94-EC7B-E2C2-F107AA69DAE0}"/>
              </a:ext>
            </a:extLst>
          </p:cNvPr>
          <p:cNvSpPr/>
          <p:nvPr/>
        </p:nvSpPr>
        <p:spPr bwMode="white">
          <a:xfrm>
            <a:off x="5929523" y="4720276"/>
            <a:ext cx="342857" cy="4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0A7C06-0018-88AF-3B2F-FE4FC4923647}"/>
              </a:ext>
            </a:extLst>
          </p:cNvPr>
          <p:cNvSpPr/>
          <p:nvPr/>
        </p:nvSpPr>
        <p:spPr bwMode="white">
          <a:xfrm>
            <a:off x="7434285" y="4710739"/>
            <a:ext cx="2104761" cy="4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5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B1780-808B-22D9-E550-D4F6C72685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32656"/>
            <a:ext cx="8208912" cy="3430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9345EE1-EA7C-98A0-9201-3A52B062CA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638212"/>
            <a:ext cx="4896544" cy="305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9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