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476" y="3119476"/>
            <a:ext cx="6019048" cy="6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B7456-5606-F4C1-B69C-A8124EB8B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BBF60A-C796-D54B-5816-CC69EFD8D027}"/>
              </a:ext>
            </a:extLst>
          </p:cNvPr>
          <p:cNvSpPr/>
          <p:nvPr/>
        </p:nvSpPr>
        <p:spPr bwMode="white">
          <a:xfrm>
            <a:off x="681904" y="1286890"/>
            <a:ext cx="4876190" cy="4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FE6115-4C2D-B041-4F64-62838A75F03A}"/>
              </a:ext>
            </a:extLst>
          </p:cNvPr>
          <p:cNvSpPr/>
          <p:nvPr/>
        </p:nvSpPr>
        <p:spPr bwMode="white">
          <a:xfrm>
            <a:off x="681904" y="2393779"/>
            <a:ext cx="3523809" cy="46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324E85-0E0A-85D6-0C62-BD2D57FA3223}"/>
              </a:ext>
            </a:extLst>
          </p:cNvPr>
          <p:cNvSpPr/>
          <p:nvPr/>
        </p:nvSpPr>
        <p:spPr bwMode="white">
          <a:xfrm>
            <a:off x="681904" y="3472041"/>
            <a:ext cx="10454656" cy="201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57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B4010-6E6F-397C-1A82-C7EB8A636D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4" y="964217"/>
            <a:ext cx="8976992" cy="251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52CB302-EA43-73FE-DCD1-BBC1132C5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6" r="60890" b="6894"/>
          <a:stretch/>
        </p:blipFill>
        <p:spPr>
          <a:xfrm>
            <a:off x="5735960" y="4767808"/>
            <a:ext cx="3359776" cy="183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24AD72B7-A3B4-20EE-1F93-72944EE8FBC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80" y="3644822"/>
            <a:ext cx="10367952" cy="2150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514160-8B34-5FE1-C620-F3E38ECF8263}"/>
              </a:ext>
            </a:extLst>
          </p:cNvPr>
          <p:cNvSpPr/>
          <p:nvPr/>
        </p:nvSpPr>
        <p:spPr bwMode="white">
          <a:xfrm>
            <a:off x="2567608" y="3861048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7A122D-58DE-4540-4A15-0D5BABBAA36A}"/>
              </a:ext>
            </a:extLst>
          </p:cNvPr>
          <p:cNvSpPr/>
          <p:nvPr/>
        </p:nvSpPr>
        <p:spPr bwMode="white">
          <a:xfrm>
            <a:off x="8112224" y="3992592"/>
            <a:ext cx="628571" cy="4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25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0D555-A62D-2DBA-2712-85B308F3E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6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BA4B1B-DB1F-3D97-3828-7CD87D27C077}"/>
              </a:ext>
            </a:extLst>
          </p:cNvPr>
          <p:cNvSpPr/>
          <p:nvPr/>
        </p:nvSpPr>
        <p:spPr bwMode="white">
          <a:xfrm>
            <a:off x="5381831" y="3956873"/>
            <a:ext cx="403272" cy="35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92E71A-1351-5777-1E4A-A248D2B903CD}"/>
              </a:ext>
            </a:extLst>
          </p:cNvPr>
          <p:cNvSpPr/>
          <p:nvPr/>
        </p:nvSpPr>
        <p:spPr bwMode="white">
          <a:xfrm>
            <a:off x="5164064" y="5110487"/>
            <a:ext cx="475861" cy="8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6043F-9C7E-D40E-37C5-4FE2A7E9F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1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991F9-821B-688C-677B-51BE9EBA11A6}"/>
              </a:ext>
            </a:extLst>
          </p:cNvPr>
          <p:cNvSpPr/>
          <p:nvPr/>
        </p:nvSpPr>
        <p:spPr bwMode="white">
          <a:xfrm>
            <a:off x="2916669" y="2148774"/>
            <a:ext cx="997782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06CE0-CFAE-E27F-623F-42B835348700}"/>
              </a:ext>
            </a:extLst>
          </p:cNvPr>
          <p:cNvSpPr/>
          <p:nvPr/>
        </p:nvSpPr>
        <p:spPr bwMode="white">
          <a:xfrm>
            <a:off x="5476870" y="1916833"/>
            <a:ext cx="1123185" cy="66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6395FF-CBD5-8DA8-7010-9E31BD9AF153}"/>
              </a:ext>
            </a:extLst>
          </p:cNvPr>
          <p:cNvSpPr/>
          <p:nvPr/>
        </p:nvSpPr>
        <p:spPr bwMode="white">
          <a:xfrm>
            <a:off x="5971895" y="3162967"/>
            <a:ext cx="487289" cy="37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90B75C-A540-BE73-BA1F-9705F034D73A}"/>
              </a:ext>
            </a:extLst>
          </p:cNvPr>
          <p:cNvSpPr/>
          <p:nvPr/>
        </p:nvSpPr>
        <p:spPr bwMode="white">
          <a:xfrm>
            <a:off x="1942090" y="5129419"/>
            <a:ext cx="232042" cy="34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5481CF-69CA-8081-E4AB-4856C69428B6}"/>
              </a:ext>
            </a:extLst>
          </p:cNvPr>
          <p:cNvSpPr/>
          <p:nvPr/>
        </p:nvSpPr>
        <p:spPr bwMode="white">
          <a:xfrm>
            <a:off x="7286803" y="5059741"/>
            <a:ext cx="1013252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16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CDCD5-DDB5-D2C9-4C78-B0F686268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8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49733"/>
          <a:stretch/>
        </p:blipFill>
        <p:spPr>
          <a:xfrm>
            <a:off x="1559496" y="3284984"/>
            <a:ext cx="3436030" cy="294403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l="44122" r="-7330"/>
          <a:stretch/>
        </p:blipFill>
        <p:spPr>
          <a:xfrm>
            <a:off x="5087888" y="3306697"/>
            <a:ext cx="4320480" cy="294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4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DB3BD-10E1-7CBD-CCDF-76ED510F1C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5887B-B1DC-4CE9-5C89-029711B81836}"/>
              </a:ext>
            </a:extLst>
          </p:cNvPr>
          <p:cNvSpPr/>
          <p:nvPr/>
        </p:nvSpPr>
        <p:spPr bwMode="white">
          <a:xfrm>
            <a:off x="10205714" y="3919699"/>
            <a:ext cx="476191" cy="41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E56EA7-B22B-1277-355F-F6990608EEA0}"/>
              </a:ext>
            </a:extLst>
          </p:cNvPr>
          <p:cNvSpPr/>
          <p:nvPr/>
        </p:nvSpPr>
        <p:spPr bwMode="white">
          <a:xfrm>
            <a:off x="10205714" y="5121674"/>
            <a:ext cx="476191" cy="41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7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D1992-D701-0197-BB2D-2F8833497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25274-AD3B-4165-2D00-F3660F2EDE3E}"/>
              </a:ext>
            </a:extLst>
          </p:cNvPr>
          <p:cNvSpPr/>
          <p:nvPr/>
        </p:nvSpPr>
        <p:spPr bwMode="white">
          <a:xfrm>
            <a:off x="10215238" y="1306018"/>
            <a:ext cx="476190" cy="41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51C85B-DEE6-93F1-F3EF-EB75E6AA72DE}"/>
              </a:ext>
            </a:extLst>
          </p:cNvPr>
          <p:cNvSpPr/>
          <p:nvPr/>
        </p:nvSpPr>
        <p:spPr bwMode="white">
          <a:xfrm>
            <a:off x="10129523" y="3625058"/>
            <a:ext cx="561903" cy="56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5719C6-D75C-5F83-B792-EEFC1A1F36EC}"/>
              </a:ext>
            </a:extLst>
          </p:cNvPr>
          <p:cNvSpPr/>
          <p:nvPr/>
        </p:nvSpPr>
        <p:spPr bwMode="white">
          <a:xfrm>
            <a:off x="10129523" y="4827523"/>
            <a:ext cx="561903" cy="56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8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F2719-44A8-45BA-4F79-844313017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76672"/>
            <a:ext cx="8688960" cy="398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D45B122-5CFC-0D1A-964B-A00334644E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" r="6218" b="9724"/>
          <a:stretch/>
        </p:blipFill>
        <p:spPr>
          <a:xfrm>
            <a:off x="3791744" y="4293188"/>
            <a:ext cx="5832648" cy="236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269021"/>
            <a:ext cx="5832648" cy="242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8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7A154-7281-8AFF-DA96-E6E53540C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AA39E-458C-5C59-DDD8-8069C95CCB10}"/>
              </a:ext>
            </a:extLst>
          </p:cNvPr>
          <p:cNvSpPr/>
          <p:nvPr/>
        </p:nvSpPr>
        <p:spPr bwMode="white">
          <a:xfrm>
            <a:off x="1510476" y="3242474"/>
            <a:ext cx="4369500" cy="85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45B122-5CFC-0D1A-964B-A00334644E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" r="6218" b="9724"/>
          <a:stretch/>
        </p:blipFill>
        <p:spPr>
          <a:xfrm>
            <a:off x="3791744" y="4245255"/>
            <a:ext cx="5832648" cy="236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221088"/>
            <a:ext cx="5832648" cy="242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8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1F919-F9F6-C72B-D849-407D14903B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15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