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6" r:id="rId3"/>
    <p:sldId id="344" r:id="rId4"/>
    <p:sldId id="343" r:id="rId5"/>
    <p:sldId id="340" r:id="rId6"/>
    <p:sldId id="339" r:id="rId7"/>
    <p:sldId id="337" r:id="rId8"/>
    <p:sldId id="336" r:id="rId9"/>
    <p:sldId id="335" r:id="rId10"/>
    <p:sldId id="334" r:id="rId11"/>
    <p:sldId id="332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80" d="100"/>
          <a:sy n="80" d="100"/>
        </p:scale>
        <p:origin x="51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2F0667-85B4-4863-B75F-9D2EBB29B9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/>
          <a:stretch/>
        </p:blipFill>
        <p:spPr>
          <a:xfrm>
            <a:off x="3732036" y="3079951"/>
            <a:ext cx="4727928" cy="698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DF3BFA-42AB-D018-9A43-6B6494D2DC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3B4F00-CB4C-BD88-F5EA-1B0EBA168143}"/>
              </a:ext>
            </a:extLst>
          </p:cNvPr>
          <p:cNvSpPr/>
          <p:nvPr/>
        </p:nvSpPr>
        <p:spPr bwMode="white">
          <a:xfrm>
            <a:off x="1120001" y="2278805"/>
            <a:ext cx="1807648" cy="2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B260EF-C347-B305-A6F3-94AD00912C89}"/>
              </a:ext>
            </a:extLst>
          </p:cNvPr>
          <p:cNvSpPr/>
          <p:nvPr/>
        </p:nvSpPr>
        <p:spPr bwMode="white">
          <a:xfrm>
            <a:off x="4310476" y="2259728"/>
            <a:ext cx="2876190" cy="30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96DCE8-845D-BCEC-1BCE-48490812DF22}"/>
              </a:ext>
            </a:extLst>
          </p:cNvPr>
          <p:cNvSpPr/>
          <p:nvPr/>
        </p:nvSpPr>
        <p:spPr bwMode="white">
          <a:xfrm>
            <a:off x="8453333" y="2259728"/>
            <a:ext cx="2539211" cy="30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B16BA6E3-291A-387A-9BF7-986B9B8C55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241" y="4320827"/>
            <a:ext cx="10800000" cy="2020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2C5E834-F208-69DD-BBFB-B13328479B3C}"/>
              </a:ext>
            </a:extLst>
          </p:cNvPr>
          <p:cNvSpPr/>
          <p:nvPr/>
        </p:nvSpPr>
        <p:spPr bwMode="white">
          <a:xfrm>
            <a:off x="1110145" y="5006993"/>
            <a:ext cx="1961904" cy="29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73CD187-0440-B861-1944-A2C57090B6DB}"/>
              </a:ext>
            </a:extLst>
          </p:cNvPr>
          <p:cNvSpPr/>
          <p:nvPr/>
        </p:nvSpPr>
        <p:spPr bwMode="white">
          <a:xfrm>
            <a:off x="4319669" y="5006993"/>
            <a:ext cx="2057142" cy="34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5BC644D-72AD-0C87-6A91-5E78566B7988}"/>
              </a:ext>
            </a:extLst>
          </p:cNvPr>
          <p:cNvSpPr/>
          <p:nvPr/>
        </p:nvSpPr>
        <p:spPr bwMode="white">
          <a:xfrm>
            <a:off x="8462526" y="5006993"/>
            <a:ext cx="1533333" cy="34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3B4F00-CB4C-BD88-F5EA-1B0EBA168143}"/>
              </a:ext>
            </a:extLst>
          </p:cNvPr>
          <p:cNvSpPr/>
          <p:nvPr/>
        </p:nvSpPr>
        <p:spPr bwMode="white">
          <a:xfrm>
            <a:off x="1101441" y="2809325"/>
            <a:ext cx="1807648" cy="2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3B4F00-CB4C-BD88-F5EA-1B0EBA168143}"/>
              </a:ext>
            </a:extLst>
          </p:cNvPr>
          <p:cNvSpPr/>
          <p:nvPr/>
        </p:nvSpPr>
        <p:spPr bwMode="white">
          <a:xfrm>
            <a:off x="720000" y="3336414"/>
            <a:ext cx="1807648" cy="2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3B4F00-CB4C-BD88-F5EA-1B0EBA168143}"/>
              </a:ext>
            </a:extLst>
          </p:cNvPr>
          <p:cNvSpPr/>
          <p:nvPr/>
        </p:nvSpPr>
        <p:spPr bwMode="white">
          <a:xfrm>
            <a:off x="4292216" y="2745036"/>
            <a:ext cx="1807648" cy="2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B3B4F00-CB4C-BD88-F5EA-1B0EBA168143}"/>
              </a:ext>
            </a:extLst>
          </p:cNvPr>
          <p:cNvSpPr/>
          <p:nvPr/>
        </p:nvSpPr>
        <p:spPr bwMode="white">
          <a:xfrm>
            <a:off x="4288352" y="3294680"/>
            <a:ext cx="1807648" cy="2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B3B4F00-CB4C-BD88-F5EA-1B0EBA168143}"/>
              </a:ext>
            </a:extLst>
          </p:cNvPr>
          <p:cNvSpPr/>
          <p:nvPr/>
        </p:nvSpPr>
        <p:spPr bwMode="white">
          <a:xfrm>
            <a:off x="8469070" y="2733758"/>
            <a:ext cx="2379458" cy="2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B3B4F00-CB4C-BD88-F5EA-1B0EBA168143}"/>
              </a:ext>
            </a:extLst>
          </p:cNvPr>
          <p:cNvSpPr/>
          <p:nvPr/>
        </p:nvSpPr>
        <p:spPr bwMode="white">
          <a:xfrm>
            <a:off x="8465206" y="3283402"/>
            <a:ext cx="1807648" cy="2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B3B4F00-CB4C-BD88-F5EA-1B0EBA168143}"/>
              </a:ext>
            </a:extLst>
          </p:cNvPr>
          <p:cNvSpPr/>
          <p:nvPr/>
        </p:nvSpPr>
        <p:spPr bwMode="white">
          <a:xfrm>
            <a:off x="8179301" y="3825613"/>
            <a:ext cx="2379458" cy="2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B3B4F00-CB4C-BD88-F5EA-1B0EBA168143}"/>
              </a:ext>
            </a:extLst>
          </p:cNvPr>
          <p:cNvSpPr/>
          <p:nvPr/>
        </p:nvSpPr>
        <p:spPr bwMode="white">
          <a:xfrm>
            <a:off x="839416" y="5474310"/>
            <a:ext cx="1807648" cy="2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B3B4F00-CB4C-BD88-F5EA-1B0EBA168143}"/>
              </a:ext>
            </a:extLst>
          </p:cNvPr>
          <p:cNvSpPr/>
          <p:nvPr/>
        </p:nvSpPr>
        <p:spPr bwMode="white">
          <a:xfrm>
            <a:off x="835552" y="6023954"/>
            <a:ext cx="1807648" cy="2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B3B4F00-CB4C-BD88-F5EA-1B0EBA168143}"/>
              </a:ext>
            </a:extLst>
          </p:cNvPr>
          <p:cNvSpPr/>
          <p:nvPr/>
        </p:nvSpPr>
        <p:spPr bwMode="white">
          <a:xfrm>
            <a:off x="4319669" y="5492775"/>
            <a:ext cx="1807648" cy="2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B3B4F00-CB4C-BD88-F5EA-1B0EBA168143}"/>
              </a:ext>
            </a:extLst>
          </p:cNvPr>
          <p:cNvSpPr/>
          <p:nvPr/>
        </p:nvSpPr>
        <p:spPr bwMode="white">
          <a:xfrm>
            <a:off x="4315805" y="6042419"/>
            <a:ext cx="1807648" cy="2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B3B4F00-CB4C-BD88-F5EA-1B0EBA168143}"/>
              </a:ext>
            </a:extLst>
          </p:cNvPr>
          <p:cNvSpPr/>
          <p:nvPr/>
        </p:nvSpPr>
        <p:spPr bwMode="white">
          <a:xfrm>
            <a:off x="8469070" y="5497314"/>
            <a:ext cx="1807648" cy="2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B3B4F00-CB4C-BD88-F5EA-1B0EBA168143}"/>
              </a:ext>
            </a:extLst>
          </p:cNvPr>
          <p:cNvSpPr/>
          <p:nvPr/>
        </p:nvSpPr>
        <p:spPr bwMode="white">
          <a:xfrm>
            <a:off x="8465206" y="6046958"/>
            <a:ext cx="1807648" cy="2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85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5" grpId="0" animBg="1"/>
      <p:bldP spid="16" grpId="0" animBg="1"/>
      <p:bldP spid="17" grpId="0" animBg="1"/>
      <p:bldP spid="10" grpId="0" animBg="1"/>
      <p:bldP spid="11" grpId="0" animBg="1"/>
      <p:bldP spid="12" grpId="0" animBg="1"/>
      <p:bldP spid="13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AD8B27-56DF-7616-090F-4C97567F6A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21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864CD46-5DC5-78E7-8603-8B746593E2A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4"/>
          <a:stretch/>
        </p:blipFill>
        <p:spPr>
          <a:xfrm>
            <a:off x="2747924" y="2093064"/>
            <a:ext cx="6744152" cy="124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B86FB13-7074-4284-90C4-B433F00B60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341429"/>
            <a:ext cx="10800000" cy="2722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A59534-3DF3-A5B2-B756-84333AC0E349}"/>
              </a:ext>
            </a:extLst>
          </p:cNvPr>
          <p:cNvSpPr/>
          <p:nvPr/>
        </p:nvSpPr>
        <p:spPr bwMode="white">
          <a:xfrm>
            <a:off x="1898170" y="3580252"/>
            <a:ext cx="9886462" cy="28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CCC8B8-560E-B47B-99DB-42CB190C515E}"/>
              </a:ext>
            </a:extLst>
          </p:cNvPr>
          <p:cNvSpPr/>
          <p:nvPr/>
        </p:nvSpPr>
        <p:spPr bwMode="white">
          <a:xfrm>
            <a:off x="1593408" y="4115216"/>
            <a:ext cx="1980952" cy="21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BA0C19-8F70-0B47-ECD0-49C4C7250A07}"/>
              </a:ext>
            </a:extLst>
          </p:cNvPr>
          <p:cNvSpPr/>
          <p:nvPr/>
        </p:nvSpPr>
        <p:spPr bwMode="white">
          <a:xfrm>
            <a:off x="1593408" y="4659733"/>
            <a:ext cx="1428571" cy="21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370E2F-8D0A-8DDD-BA44-01141F901889}"/>
              </a:ext>
            </a:extLst>
          </p:cNvPr>
          <p:cNvSpPr/>
          <p:nvPr/>
        </p:nvSpPr>
        <p:spPr bwMode="white">
          <a:xfrm>
            <a:off x="1593408" y="5185144"/>
            <a:ext cx="10191224" cy="2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1EAA3C-400D-4948-D906-175D20A21528}"/>
              </a:ext>
            </a:extLst>
          </p:cNvPr>
          <p:cNvSpPr/>
          <p:nvPr/>
        </p:nvSpPr>
        <p:spPr bwMode="white">
          <a:xfrm>
            <a:off x="1593408" y="5720109"/>
            <a:ext cx="10263232" cy="25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612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125B3F-520E-A363-B69E-0941642366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6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4D2686-921D-E863-561C-492AB1A05FBB}"/>
              </a:ext>
            </a:extLst>
          </p:cNvPr>
          <p:cNvSpPr/>
          <p:nvPr/>
        </p:nvSpPr>
        <p:spPr bwMode="white">
          <a:xfrm>
            <a:off x="1396190" y="2289129"/>
            <a:ext cx="8444226" cy="21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2D156F-66EE-773E-932A-5780621B2A0A}"/>
              </a:ext>
            </a:extLst>
          </p:cNvPr>
          <p:cNvSpPr/>
          <p:nvPr/>
        </p:nvSpPr>
        <p:spPr bwMode="white">
          <a:xfrm>
            <a:off x="1139047" y="2852249"/>
            <a:ext cx="1171428" cy="20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DF364A-74C0-EB9A-53B4-B3CFA882A679}"/>
              </a:ext>
            </a:extLst>
          </p:cNvPr>
          <p:cNvSpPr/>
          <p:nvPr/>
        </p:nvSpPr>
        <p:spPr bwMode="white">
          <a:xfrm>
            <a:off x="1139047" y="3386736"/>
            <a:ext cx="8845385" cy="26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7D6856-2FCC-1EE6-1FCC-AAC03D1F0176}"/>
              </a:ext>
            </a:extLst>
          </p:cNvPr>
          <p:cNvSpPr/>
          <p:nvPr/>
        </p:nvSpPr>
        <p:spPr bwMode="white">
          <a:xfrm>
            <a:off x="1110476" y="3940312"/>
            <a:ext cx="1914285" cy="25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4300B6-D064-95C5-FBD1-A84AA2D7C343}"/>
              </a:ext>
            </a:extLst>
          </p:cNvPr>
          <p:cNvSpPr/>
          <p:nvPr/>
        </p:nvSpPr>
        <p:spPr bwMode="white">
          <a:xfrm>
            <a:off x="1129523" y="4484344"/>
            <a:ext cx="8998925" cy="33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61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0364A1-8D67-0B15-D51C-8FF795517F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51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FC8B7A8-DACD-9CAD-1D6E-7551A2565C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113514"/>
            <a:ext cx="10800000" cy="4005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28E430-0C8F-896A-9A59-0A095CB21A00}"/>
              </a:ext>
            </a:extLst>
          </p:cNvPr>
          <p:cNvSpPr/>
          <p:nvPr/>
        </p:nvSpPr>
        <p:spPr bwMode="white">
          <a:xfrm>
            <a:off x="1817344" y="2838302"/>
            <a:ext cx="4782712" cy="362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6A6C21-0A06-0B95-8D77-14D77A42E172}"/>
              </a:ext>
            </a:extLst>
          </p:cNvPr>
          <p:cNvSpPr/>
          <p:nvPr/>
        </p:nvSpPr>
        <p:spPr bwMode="white">
          <a:xfrm>
            <a:off x="1541154" y="3534481"/>
            <a:ext cx="1304761" cy="21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C9FE72-269D-CD63-0728-BEB02703CABA}"/>
              </a:ext>
            </a:extLst>
          </p:cNvPr>
          <p:cNvSpPr/>
          <p:nvPr/>
        </p:nvSpPr>
        <p:spPr bwMode="white">
          <a:xfrm>
            <a:off x="7493535" y="3534481"/>
            <a:ext cx="3931057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100AFC-2C6C-92C0-F466-DF405021C421}"/>
              </a:ext>
            </a:extLst>
          </p:cNvPr>
          <p:cNvSpPr/>
          <p:nvPr/>
        </p:nvSpPr>
        <p:spPr bwMode="white">
          <a:xfrm>
            <a:off x="1541154" y="4068536"/>
            <a:ext cx="5058902" cy="2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ADCD25-0540-65DF-E207-7DC6F2C583D2}"/>
              </a:ext>
            </a:extLst>
          </p:cNvPr>
          <p:cNvSpPr/>
          <p:nvPr/>
        </p:nvSpPr>
        <p:spPr bwMode="white">
          <a:xfrm>
            <a:off x="7207820" y="4135293"/>
            <a:ext cx="1171427" cy="21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33FA66-B2D9-2C7F-336F-DEDFC6D8838E}"/>
              </a:ext>
            </a:extLst>
          </p:cNvPr>
          <p:cNvSpPr/>
          <p:nvPr/>
        </p:nvSpPr>
        <p:spPr bwMode="white">
          <a:xfrm>
            <a:off x="1512582" y="4621664"/>
            <a:ext cx="5015466" cy="30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15D58C9-6938-7460-AA99-4DF5B1D256F2}"/>
              </a:ext>
            </a:extLst>
          </p:cNvPr>
          <p:cNvSpPr/>
          <p:nvPr/>
        </p:nvSpPr>
        <p:spPr bwMode="white">
          <a:xfrm>
            <a:off x="7207820" y="4669348"/>
            <a:ext cx="4504804" cy="27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ECC3A35-098B-7750-7440-4AC6046076E4}"/>
              </a:ext>
            </a:extLst>
          </p:cNvPr>
          <p:cNvSpPr/>
          <p:nvPr/>
        </p:nvSpPr>
        <p:spPr bwMode="white">
          <a:xfrm>
            <a:off x="7198297" y="5222475"/>
            <a:ext cx="4226295" cy="896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03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084C88-AF67-91B8-5B95-E8B3F7DB67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2A3149-0899-B126-98EB-B3B46B794116}"/>
              </a:ext>
            </a:extLst>
          </p:cNvPr>
          <p:cNvSpPr/>
          <p:nvPr/>
        </p:nvSpPr>
        <p:spPr bwMode="white">
          <a:xfrm>
            <a:off x="1310476" y="1927033"/>
            <a:ext cx="4713516" cy="28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C3E6D8-1694-2001-827A-D0BD331B3F43}"/>
              </a:ext>
            </a:extLst>
          </p:cNvPr>
          <p:cNvSpPr/>
          <p:nvPr/>
        </p:nvSpPr>
        <p:spPr bwMode="white">
          <a:xfrm>
            <a:off x="1062857" y="2500054"/>
            <a:ext cx="1457142" cy="2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DC62F6-A551-A071-F530-D41019772BD1}"/>
              </a:ext>
            </a:extLst>
          </p:cNvPr>
          <p:cNvSpPr/>
          <p:nvPr/>
        </p:nvSpPr>
        <p:spPr bwMode="white">
          <a:xfrm>
            <a:off x="1062857" y="3025322"/>
            <a:ext cx="5105151" cy="33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98ADF6-B84F-A6AD-BC89-AAF828E62FF5}"/>
              </a:ext>
            </a:extLst>
          </p:cNvPr>
          <p:cNvSpPr/>
          <p:nvPr/>
        </p:nvSpPr>
        <p:spPr bwMode="white">
          <a:xfrm>
            <a:off x="1043808" y="3569692"/>
            <a:ext cx="4980183" cy="41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65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398E8E-9540-79C4-B7B6-C3663AD444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7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0037A0-2B25-44F2-1288-60770E2AC2ED}"/>
              </a:ext>
            </a:extLst>
          </p:cNvPr>
          <p:cNvSpPr/>
          <p:nvPr/>
        </p:nvSpPr>
        <p:spPr bwMode="white">
          <a:xfrm>
            <a:off x="1396190" y="2305528"/>
            <a:ext cx="10388442" cy="21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1D188C-4586-F093-1D80-C1A4F4AC8002}"/>
              </a:ext>
            </a:extLst>
          </p:cNvPr>
          <p:cNvSpPr/>
          <p:nvPr/>
        </p:nvSpPr>
        <p:spPr bwMode="white">
          <a:xfrm>
            <a:off x="1139047" y="2877041"/>
            <a:ext cx="1752380" cy="20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817EA0-F57E-0815-325E-03268856189F}"/>
              </a:ext>
            </a:extLst>
          </p:cNvPr>
          <p:cNvSpPr/>
          <p:nvPr/>
        </p:nvSpPr>
        <p:spPr bwMode="white">
          <a:xfrm>
            <a:off x="1139046" y="3400927"/>
            <a:ext cx="10645585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F1E4E9-F885-731F-8CE4-D8504B7B1A9C}"/>
              </a:ext>
            </a:extLst>
          </p:cNvPr>
          <p:cNvSpPr/>
          <p:nvPr/>
        </p:nvSpPr>
        <p:spPr bwMode="white">
          <a:xfrm>
            <a:off x="1129523" y="3934338"/>
            <a:ext cx="10871133" cy="2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92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41FD77-9ED4-AA91-1204-0BE00481FB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902D71-7C20-0727-7E3B-D4CC0F78FBBC}"/>
              </a:ext>
            </a:extLst>
          </p:cNvPr>
          <p:cNvSpPr/>
          <p:nvPr/>
        </p:nvSpPr>
        <p:spPr bwMode="white">
          <a:xfrm>
            <a:off x="5072380" y="2508019"/>
            <a:ext cx="323809" cy="30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2B0986-F133-6A90-D0B6-B7A3720DBBA5}"/>
              </a:ext>
            </a:extLst>
          </p:cNvPr>
          <p:cNvSpPr/>
          <p:nvPr/>
        </p:nvSpPr>
        <p:spPr bwMode="white">
          <a:xfrm>
            <a:off x="6262857" y="2544595"/>
            <a:ext cx="457142" cy="19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778029-C208-D173-AA8F-47CB56369073}"/>
              </a:ext>
            </a:extLst>
          </p:cNvPr>
          <p:cNvSpPr/>
          <p:nvPr/>
        </p:nvSpPr>
        <p:spPr bwMode="white">
          <a:xfrm>
            <a:off x="4967619" y="3307065"/>
            <a:ext cx="323809" cy="19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F597DD-2163-1C95-F0BA-EF48B84D4677}"/>
              </a:ext>
            </a:extLst>
          </p:cNvPr>
          <p:cNvSpPr/>
          <p:nvPr/>
        </p:nvSpPr>
        <p:spPr bwMode="white">
          <a:xfrm>
            <a:off x="6110476" y="3307065"/>
            <a:ext cx="323809" cy="19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D5902D71-7C20-0727-7E3B-D4CC0F78FBBC}"/>
              </a:ext>
            </a:extLst>
          </p:cNvPr>
          <p:cNvSpPr/>
          <p:nvPr/>
        </p:nvSpPr>
        <p:spPr bwMode="white">
          <a:xfrm>
            <a:off x="4477142" y="2472599"/>
            <a:ext cx="323809" cy="30834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D5902D71-7C20-0727-7E3B-D4CC0F78FBBC}"/>
              </a:ext>
            </a:extLst>
          </p:cNvPr>
          <p:cNvSpPr/>
          <p:nvPr/>
        </p:nvSpPr>
        <p:spPr bwMode="white">
          <a:xfrm>
            <a:off x="5667618" y="2472599"/>
            <a:ext cx="323809" cy="30834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D5902D71-7C20-0727-7E3B-D4CC0F78FBBC}"/>
              </a:ext>
            </a:extLst>
          </p:cNvPr>
          <p:cNvSpPr/>
          <p:nvPr/>
        </p:nvSpPr>
        <p:spPr bwMode="white">
          <a:xfrm>
            <a:off x="4460082" y="3248202"/>
            <a:ext cx="323809" cy="30834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D5902D71-7C20-0727-7E3B-D4CC0F78FBBC}"/>
              </a:ext>
            </a:extLst>
          </p:cNvPr>
          <p:cNvSpPr/>
          <p:nvPr/>
        </p:nvSpPr>
        <p:spPr bwMode="white">
          <a:xfrm>
            <a:off x="5602939" y="3248202"/>
            <a:ext cx="323809" cy="30834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87775D65-8612-4C19-BF79-64281991A4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30"/>
          <a:stretch/>
        </p:blipFill>
        <p:spPr>
          <a:xfrm>
            <a:off x="1577784" y="3764596"/>
            <a:ext cx="5742352" cy="225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0EC7B41-3426-8DCD-19F5-677303BC4F5A}"/>
              </a:ext>
            </a:extLst>
          </p:cNvPr>
          <p:cNvSpPr/>
          <p:nvPr/>
        </p:nvSpPr>
        <p:spPr bwMode="white">
          <a:xfrm>
            <a:off x="3568260" y="4041121"/>
            <a:ext cx="323809" cy="200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4359BCC-A4BA-34B0-C45C-55A701AAB994}"/>
              </a:ext>
            </a:extLst>
          </p:cNvPr>
          <p:cNvSpPr/>
          <p:nvPr/>
        </p:nvSpPr>
        <p:spPr bwMode="white">
          <a:xfrm>
            <a:off x="4168260" y="4031585"/>
            <a:ext cx="266666" cy="20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838EC87-1F8F-7FED-C353-5DA617AE8C6E}"/>
              </a:ext>
            </a:extLst>
          </p:cNvPr>
          <p:cNvSpPr/>
          <p:nvPr/>
        </p:nvSpPr>
        <p:spPr bwMode="white">
          <a:xfrm>
            <a:off x="4720641" y="4050656"/>
            <a:ext cx="200000" cy="19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C9224CF-6854-94B5-2762-89781622C26B}"/>
              </a:ext>
            </a:extLst>
          </p:cNvPr>
          <p:cNvSpPr/>
          <p:nvPr/>
        </p:nvSpPr>
        <p:spPr bwMode="white">
          <a:xfrm>
            <a:off x="5301593" y="4022050"/>
            <a:ext cx="276190" cy="21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B2363B4-A80E-F61C-4434-C98D4ED4CB41}"/>
              </a:ext>
            </a:extLst>
          </p:cNvPr>
          <p:cNvSpPr/>
          <p:nvPr/>
        </p:nvSpPr>
        <p:spPr bwMode="white">
          <a:xfrm>
            <a:off x="5796831" y="4041121"/>
            <a:ext cx="323809" cy="200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BFDF99D-E6E8-9A27-F32D-01A878035279}"/>
              </a:ext>
            </a:extLst>
          </p:cNvPr>
          <p:cNvSpPr/>
          <p:nvPr/>
        </p:nvSpPr>
        <p:spPr bwMode="white">
          <a:xfrm>
            <a:off x="4358736" y="4813484"/>
            <a:ext cx="333333" cy="19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F7AEEA0-6B94-63C3-455B-D1F7A1DC6ECB}"/>
              </a:ext>
            </a:extLst>
          </p:cNvPr>
          <p:cNvSpPr/>
          <p:nvPr/>
        </p:nvSpPr>
        <p:spPr bwMode="white">
          <a:xfrm>
            <a:off x="5453974" y="4813484"/>
            <a:ext cx="314285" cy="19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1B9B5D5-E6E4-EE93-33DC-7767D68B12FB}"/>
              </a:ext>
            </a:extLst>
          </p:cNvPr>
          <p:cNvSpPr/>
          <p:nvPr/>
        </p:nvSpPr>
        <p:spPr bwMode="white">
          <a:xfrm>
            <a:off x="6101593" y="4784878"/>
            <a:ext cx="276190" cy="22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8839F67-C65D-BA9E-8DDE-C36B0046C6EE}"/>
              </a:ext>
            </a:extLst>
          </p:cNvPr>
          <p:cNvSpPr/>
          <p:nvPr/>
        </p:nvSpPr>
        <p:spPr bwMode="white">
          <a:xfrm>
            <a:off x="6596831" y="4813484"/>
            <a:ext cx="323809" cy="19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EE67DAE-C90B-9FBF-CDB9-F055013368BC}"/>
              </a:ext>
            </a:extLst>
          </p:cNvPr>
          <p:cNvSpPr/>
          <p:nvPr/>
        </p:nvSpPr>
        <p:spPr bwMode="white">
          <a:xfrm>
            <a:off x="4844450" y="5576312"/>
            <a:ext cx="323809" cy="19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BCC4775-0BE8-DD69-B683-835F021ABBC0}"/>
              </a:ext>
            </a:extLst>
          </p:cNvPr>
          <p:cNvSpPr/>
          <p:nvPr/>
        </p:nvSpPr>
        <p:spPr bwMode="white">
          <a:xfrm>
            <a:off x="6006355" y="5576312"/>
            <a:ext cx="171428" cy="19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椭圆 23">
            <a:extLst>
              <a:ext uri="{FF2B5EF4-FFF2-40B4-BE49-F238E27FC236}">
                <a16:creationId xmlns:a16="http://schemas.microsoft.com/office/drawing/2014/main" id="{D5902D71-7C20-0727-7E3B-D4CC0F78FBBC}"/>
              </a:ext>
            </a:extLst>
          </p:cNvPr>
          <p:cNvSpPr/>
          <p:nvPr/>
        </p:nvSpPr>
        <p:spPr bwMode="white">
          <a:xfrm>
            <a:off x="4951990" y="4745131"/>
            <a:ext cx="323809" cy="30834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椭圆 24">
            <a:extLst>
              <a:ext uri="{FF2B5EF4-FFF2-40B4-BE49-F238E27FC236}">
                <a16:creationId xmlns:a16="http://schemas.microsoft.com/office/drawing/2014/main" id="{D5902D71-7C20-0727-7E3B-D4CC0F78FBBC}"/>
              </a:ext>
            </a:extLst>
          </p:cNvPr>
          <p:cNvSpPr/>
          <p:nvPr/>
        </p:nvSpPr>
        <p:spPr bwMode="white">
          <a:xfrm>
            <a:off x="5425402" y="5504396"/>
            <a:ext cx="323809" cy="30834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68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B4B8D6-9E19-5227-5196-99CC93F574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7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A0E674-FE83-E970-DCC3-A3C4B72F088F}"/>
              </a:ext>
            </a:extLst>
          </p:cNvPr>
          <p:cNvSpPr/>
          <p:nvPr/>
        </p:nvSpPr>
        <p:spPr bwMode="white">
          <a:xfrm>
            <a:off x="5415238" y="1172915"/>
            <a:ext cx="1485714" cy="25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4E063B-2DC1-BD1D-8154-829F2842BA90}"/>
              </a:ext>
            </a:extLst>
          </p:cNvPr>
          <p:cNvSpPr/>
          <p:nvPr/>
        </p:nvSpPr>
        <p:spPr bwMode="white">
          <a:xfrm>
            <a:off x="8710476" y="1144213"/>
            <a:ext cx="1285714" cy="30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541B27-C693-1D8A-44FB-7348574022CB}"/>
              </a:ext>
            </a:extLst>
          </p:cNvPr>
          <p:cNvSpPr/>
          <p:nvPr/>
        </p:nvSpPr>
        <p:spPr bwMode="white">
          <a:xfrm>
            <a:off x="2129523" y="2378410"/>
            <a:ext cx="361904" cy="22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11CD91-83DB-DDFB-B28D-554598E3E4AC}"/>
              </a:ext>
            </a:extLst>
          </p:cNvPr>
          <p:cNvSpPr/>
          <p:nvPr/>
        </p:nvSpPr>
        <p:spPr bwMode="white">
          <a:xfrm>
            <a:off x="4358095" y="2387977"/>
            <a:ext cx="371428" cy="22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7798C78-53CC-0B5A-CFAE-961A2166F7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99376"/>
            <a:ext cx="10800000" cy="2689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B7CD8216-8614-6E95-B2FC-7FE66363765E}"/>
              </a:ext>
            </a:extLst>
          </p:cNvPr>
          <p:cNvSpPr/>
          <p:nvPr/>
        </p:nvSpPr>
        <p:spPr bwMode="white">
          <a:xfrm>
            <a:off x="2100952" y="3660166"/>
            <a:ext cx="352380" cy="3629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8D28AFD6-53D4-DF9B-8037-0D48C1F429FF}"/>
              </a:ext>
            </a:extLst>
          </p:cNvPr>
          <p:cNvSpPr/>
          <p:nvPr/>
        </p:nvSpPr>
        <p:spPr bwMode="white">
          <a:xfrm>
            <a:off x="7558095" y="3660166"/>
            <a:ext cx="342858" cy="3629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B7CD8216-8614-6E95-B2FC-7FE66363765E}"/>
              </a:ext>
            </a:extLst>
          </p:cNvPr>
          <p:cNvSpPr/>
          <p:nvPr/>
        </p:nvSpPr>
        <p:spPr bwMode="white">
          <a:xfrm>
            <a:off x="2820208" y="4340561"/>
            <a:ext cx="360040" cy="32146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B7CD8216-8614-6E95-B2FC-7FE66363765E}"/>
              </a:ext>
            </a:extLst>
          </p:cNvPr>
          <p:cNvSpPr/>
          <p:nvPr/>
        </p:nvSpPr>
        <p:spPr bwMode="white">
          <a:xfrm>
            <a:off x="8053713" y="4358849"/>
            <a:ext cx="363642" cy="32146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>
            <a:extLst>
              <a:ext uri="{FF2B5EF4-FFF2-40B4-BE49-F238E27FC236}">
                <a16:creationId xmlns:a16="http://schemas.microsoft.com/office/drawing/2014/main" id="{B7CD8216-8614-6E95-B2FC-7FE66363765E}"/>
              </a:ext>
            </a:extLst>
          </p:cNvPr>
          <p:cNvSpPr/>
          <p:nvPr/>
        </p:nvSpPr>
        <p:spPr bwMode="white">
          <a:xfrm>
            <a:off x="2811064" y="5005777"/>
            <a:ext cx="360040" cy="35803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椭圆 13">
            <a:extLst>
              <a:ext uri="{FF2B5EF4-FFF2-40B4-BE49-F238E27FC236}">
                <a16:creationId xmlns:a16="http://schemas.microsoft.com/office/drawing/2014/main" id="{B7CD8216-8614-6E95-B2FC-7FE66363765E}"/>
              </a:ext>
            </a:extLst>
          </p:cNvPr>
          <p:cNvSpPr/>
          <p:nvPr/>
        </p:nvSpPr>
        <p:spPr bwMode="white">
          <a:xfrm>
            <a:off x="8053713" y="5042353"/>
            <a:ext cx="363642" cy="32146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19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g_16777215">
            <a:extLst>
              <a:ext uri="{FF2B5EF4-FFF2-40B4-BE49-F238E27FC236}">
                <a16:creationId xmlns:a16="http://schemas.microsoft.com/office/drawing/2014/main" id="{196FBF02-4CDB-B9F9-7979-E4082254C8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0800000" cy="175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A9E01CD-0BB5-D9CA-C18D-729B5D90611C}"/>
              </a:ext>
            </a:extLst>
          </p:cNvPr>
          <p:cNvSpPr/>
          <p:nvPr/>
        </p:nvSpPr>
        <p:spPr bwMode="white">
          <a:xfrm>
            <a:off x="7619209" y="1790750"/>
            <a:ext cx="676189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662C022-1A9F-4B12-6886-4FB286BC68B2}"/>
              </a:ext>
            </a:extLst>
          </p:cNvPr>
          <p:cNvSpPr/>
          <p:nvPr/>
        </p:nvSpPr>
        <p:spPr bwMode="white">
          <a:xfrm>
            <a:off x="3057304" y="2381590"/>
            <a:ext cx="533333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56A3F702-7702-EFD1-2FE9-79F8407BF0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734188"/>
            <a:ext cx="10800000" cy="3120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66FF553-3A14-1B8D-EDB6-BD492F025D47}"/>
              </a:ext>
            </a:extLst>
          </p:cNvPr>
          <p:cNvSpPr/>
          <p:nvPr/>
        </p:nvSpPr>
        <p:spPr bwMode="white">
          <a:xfrm>
            <a:off x="4409685" y="4165799"/>
            <a:ext cx="533333" cy="22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4E420C3-FE12-8FA9-2EA8-1CDF9FA40C24}"/>
              </a:ext>
            </a:extLst>
          </p:cNvPr>
          <p:cNvSpPr/>
          <p:nvPr/>
        </p:nvSpPr>
        <p:spPr bwMode="white">
          <a:xfrm>
            <a:off x="6800161" y="4165799"/>
            <a:ext cx="533333" cy="22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4B3EB70-817E-5A6A-8F80-0108C5B018E7}"/>
              </a:ext>
            </a:extLst>
          </p:cNvPr>
          <p:cNvSpPr/>
          <p:nvPr/>
        </p:nvSpPr>
        <p:spPr bwMode="white">
          <a:xfrm>
            <a:off x="4114447" y="5521057"/>
            <a:ext cx="504761" cy="21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49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E73C25-59D6-4007-4446-CC14818D14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AFE78C-2023-1007-987F-79C15D4DD2E0}"/>
              </a:ext>
            </a:extLst>
          </p:cNvPr>
          <p:cNvSpPr/>
          <p:nvPr/>
        </p:nvSpPr>
        <p:spPr bwMode="white">
          <a:xfrm>
            <a:off x="10777142" y="1735504"/>
            <a:ext cx="276190" cy="21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1DBBBE-B812-2336-5CE8-2A7F6E448125}"/>
              </a:ext>
            </a:extLst>
          </p:cNvPr>
          <p:cNvSpPr/>
          <p:nvPr/>
        </p:nvSpPr>
        <p:spPr bwMode="white">
          <a:xfrm>
            <a:off x="10739047" y="2346308"/>
            <a:ext cx="314285" cy="29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E699C9-1A51-8745-4617-A6BB5F48EC2A}"/>
              </a:ext>
            </a:extLst>
          </p:cNvPr>
          <p:cNvSpPr/>
          <p:nvPr/>
        </p:nvSpPr>
        <p:spPr bwMode="white">
          <a:xfrm>
            <a:off x="10777142" y="3033462"/>
            <a:ext cx="276190" cy="21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478A42-D359-ACFD-D5E5-3A774D31C665}"/>
              </a:ext>
            </a:extLst>
          </p:cNvPr>
          <p:cNvSpPr/>
          <p:nvPr/>
        </p:nvSpPr>
        <p:spPr bwMode="white">
          <a:xfrm>
            <a:off x="10777142" y="4321876"/>
            <a:ext cx="276190" cy="21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671E5C-A212-2084-897B-9200EDFFA9A2}"/>
              </a:ext>
            </a:extLst>
          </p:cNvPr>
          <p:cNvSpPr/>
          <p:nvPr/>
        </p:nvSpPr>
        <p:spPr bwMode="white">
          <a:xfrm>
            <a:off x="10739047" y="4951767"/>
            <a:ext cx="314285" cy="29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60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D18AED-3EBE-A266-A759-A82398FADA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C2A113-B391-C471-37AB-12F2A411A182}"/>
              </a:ext>
            </a:extLst>
          </p:cNvPr>
          <p:cNvSpPr/>
          <p:nvPr/>
        </p:nvSpPr>
        <p:spPr bwMode="white">
          <a:xfrm>
            <a:off x="7958095" y="1800977"/>
            <a:ext cx="276190" cy="2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042D4C-3DD3-7A1F-65DA-E726958D7F89}"/>
              </a:ext>
            </a:extLst>
          </p:cNvPr>
          <p:cNvSpPr/>
          <p:nvPr/>
        </p:nvSpPr>
        <p:spPr bwMode="white">
          <a:xfrm>
            <a:off x="3805714" y="3087320"/>
            <a:ext cx="228571" cy="238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ADEDB20-C282-915C-AA05-C2CF7E2052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126783"/>
            <a:ext cx="10800000" cy="2628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F5A31D-0B6C-420C-A115-C5CCA960BECD}"/>
              </a:ext>
            </a:extLst>
          </p:cNvPr>
          <p:cNvSpPr/>
          <p:nvPr/>
        </p:nvSpPr>
        <p:spPr bwMode="white">
          <a:xfrm>
            <a:off x="5885170" y="4346590"/>
            <a:ext cx="247619" cy="24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47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405213-3769-BA9A-86C9-74A0553133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5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2FEDE8-4A86-A8EC-F862-99F392B817A9}"/>
              </a:ext>
            </a:extLst>
          </p:cNvPr>
          <p:cNvSpPr/>
          <p:nvPr/>
        </p:nvSpPr>
        <p:spPr bwMode="white">
          <a:xfrm>
            <a:off x="6329523" y="1153003"/>
            <a:ext cx="276190" cy="2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762DC1-2F4F-9CEB-8941-2EF634D39C13}"/>
              </a:ext>
            </a:extLst>
          </p:cNvPr>
          <p:cNvSpPr/>
          <p:nvPr/>
        </p:nvSpPr>
        <p:spPr bwMode="white">
          <a:xfrm>
            <a:off x="8520000" y="3096414"/>
            <a:ext cx="238095" cy="2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23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E8D1E3-C47F-908F-09A8-4254CA7E5F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3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C029E4-F75E-EB01-BFF7-46CFF38AE5FA}"/>
              </a:ext>
            </a:extLst>
          </p:cNvPr>
          <p:cNvSpPr/>
          <p:nvPr/>
        </p:nvSpPr>
        <p:spPr bwMode="white">
          <a:xfrm>
            <a:off x="3158095" y="2382776"/>
            <a:ext cx="533333" cy="2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F97F69-EBA4-8852-C879-77541E40C109}"/>
              </a:ext>
            </a:extLst>
          </p:cNvPr>
          <p:cNvSpPr/>
          <p:nvPr/>
        </p:nvSpPr>
        <p:spPr bwMode="white">
          <a:xfrm>
            <a:off x="5815238" y="2382776"/>
            <a:ext cx="209523" cy="2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BB0CD1-5A85-9BAC-829B-501ED2CA3E0C}"/>
              </a:ext>
            </a:extLst>
          </p:cNvPr>
          <p:cNvSpPr/>
          <p:nvPr/>
        </p:nvSpPr>
        <p:spPr bwMode="white">
          <a:xfrm>
            <a:off x="8158095" y="2382776"/>
            <a:ext cx="352380" cy="2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422CE8-5150-368F-676A-F47F43DB1184}"/>
              </a:ext>
            </a:extLst>
          </p:cNvPr>
          <p:cNvSpPr/>
          <p:nvPr/>
        </p:nvSpPr>
        <p:spPr bwMode="white">
          <a:xfrm>
            <a:off x="10967619" y="2382776"/>
            <a:ext cx="361904" cy="2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A0D959-29DC-6EFC-074B-DEAAF8CC5FFD}"/>
              </a:ext>
            </a:extLst>
          </p:cNvPr>
          <p:cNvSpPr/>
          <p:nvPr/>
        </p:nvSpPr>
        <p:spPr bwMode="white">
          <a:xfrm>
            <a:off x="3329523" y="3030971"/>
            <a:ext cx="523809" cy="2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A92ADD-A3C8-14E6-1BAF-306BC8D30E48}"/>
              </a:ext>
            </a:extLst>
          </p:cNvPr>
          <p:cNvSpPr/>
          <p:nvPr/>
        </p:nvSpPr>
        <p:spPr bwMode="white">
          <a:xfrm>
            <a:off x="5662857" y="3030971"/>
            <a:ext cx="523809" cy="2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5536F7-EFB1-7B7E-A576-B37990566DAB}"/>
              </a:ext>
            </a:extLst>
          </p:cNvPr>
          <p:cNvSpPr/>
          <p:nvPr/>
        </p:nvSpPr>
        <p:spPr bwMode="white">
          <a:xfrm>
            <a:off x="8167619" y="3030971"/>
            <a:ext cx="352380" cy="2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65A41AE-D10D-109E-18F3-950C0BDADA26}"/>
              </a:ext>
            </a:extLst>
          </p:cNvPr>
          <p:cNvSpPr/>
          <p:nvPr/>
        </p:nvSpPr>
        <p:spPr bwMode="white">
          <a:xfrm>
            <a:off x="10653333" y="3030971"/>
            <a:ext cx="209523" cy="2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51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7383D9-24D7-356E-74D7-550A15874A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1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7A9087-DC06-00E0-6C50-32563A0BE09A}"/>
              </a:ext>
            </a:extLst>
          </p:cNvPr>
          <p:cNvSpPr/>
          <p:nvPr/>
        </p:nvSpPr>
        <p:spPr bwMode="white">
          <a:xfrm>
            <a:off x="2700952" y="1667874"/>
            <a:ext cx="676190" cy="22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1E2100-3542-F06D-A5F6-1185285AE3A7}"/>
              </a:ext>
            </a:extLst>
          </p:cNvPr>
          <p:cNvSpPr/>
          <p:nvPr/>
        </p:nvSpPr>
        <p:spPr bwMode="white">
          <a:xfrm>
            <a:off x="7786666" y="1667874"/>
            <a:ext cx="685714" cy="22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BEDDAA-6D3F-7583-B39D-25B75B8D4C0D}"/>
              </a:ext>
            </a:extLst>
          </p:cNvPr>
          <p:cNvSpPr/>
          <p:nvPr/>
        </p:nvSpPr>
        <p:spPr bwMode="white">
          <a:xfrm>
            <a:off x="983432" y="2325618"/>
            <a:ext cx="1584176" cy="124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D2038C-69A9-0C76-0B38-CE7D901DD9B4}"/>
              </a:ext>
            </a:extLst>
          </p:cNvPr>
          <p:cNvSpPr/>
          <p:nvPr/>
        </p:nvSpPr>
        <p:spPr bwMode="white">
          <a:xfrm>
            <a:off x="6312025" y="2325618"/>
            <a:ext cx="1440160" cy="225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5C02A2-E3B1-CEAD-F0D4-62484A3F1056}"/>
              </a:ext>
            </a:extLst>
          </p:cNvPr>
          <p:cNvSpPr/>
          <p:nvPr/>
        </p:nvSpPr>
        <p:spPr bwMode="white">
          <a:xfrm>
            <a:off x="2691428" y="2132857"/>
            <a:ext cx="2396460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E9E7F30-CD28-E4FF-F4CE-56F34D82801E}"/>
              </a:ext>
            </a:extLst>
          </p:cNvPr>
          <p:cNvSpPr/>
          <p:nvPr/>
        </p:nvSpPr>
        <p:spPr bwMode="white">
          <a:xfrm>
            <a:off x="7958095" y="2276873"/>
            <a:ext cx="2314369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78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2023-12-20T13:22:48Z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