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F156A-C5BF-784F-D957-39CA9CB82D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3299988" y="3025954"/>
            <a:ext cx="5592024" cy="806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6F58E-8D3E-6FE9-FA84-0F16CE88F9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FAA48-2745-3864-8DB1-8A1C48D0DF3C}"/>
              </a:ext>
            </a:extLst>
          </p:cNvPr>
          <p:cNvSpPr/>
          <p:nvPr/>
        </p:nvSpPr>
        <p:spPr bwMode="white">
          <a:xfrm>
            <a:off x="2129523" y="1077102"/>
            <a:ext cx="847619" cy="2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37F883-BDDA-9490-232C-2BE251C1B861}"/>
              </a:ext>
            </a:extLst>
          </p:cNvPr>
          <p:cNvSpPr/>
          <p:nvPr/>
        </p:nvSpPr>
        <p:spPr bwMode="white">
          <a:xfrm>
            <a:off x="5443809" y="1077102"/>
            <a:ext cx="838095" cy="2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AFFBCF-0EA2-30E5-35D0-5B1E3A5F5880}"/>
              </a:ext>
            </a:extLst>
          </p:cNvPr>
          <p:cNvSpPr/>
          <p:nvPr/>
        </p:nvSpPr>
        <p:spPr bwMode="white">
          <a:xfrm>
            <a:off x="8739047" y="1077102"/>
            <a:ext cx="838096" cy="2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FE7A4D-A1D3-755F-531F-5448B36BACF6}"/>
              </a:ext>
            </a:extLst>
          </p:cNvPr>
          <p:cNvSpPr/>
          <p:nvPr/>
        </p:nvSpPr>
        <p:spPr bwMode="white">
          <a:xfrm>
            <a:off x="911424" y="1726828"/>
            <a:ext cx="2065718" cy="199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6958D6-9A73-3D65-EB04-D57EF31EFE0D}"/>
              </a:ext>
            </a:extLst>
          </p:cNvPr>
          <p:cNvSpPr/>
          <p:nvPr/>
        </p:nvSpPr>
        <p:spPr bwMode="white">
          <a:xfrm>
            <a:off x="4295800" y="1726828"/>
            <a:ext cx="1800200" cy="127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5F6C4D-1F2C-51DF-2E55-CA58A1909025}"/>
              </a:ext>
            </a:extLst>
          </p:cNvPr>
          <p:cNvSpPr/>
          <p:nvPr/>
        </p:nvSpPr>
        <p:spPr bwMode="white">
          <a:xfrm>
            <a:off x="7536160" y="1726829"/>
            <a:ext cx="1872208" cy="199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66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868D4-3E48-FA1C-D2AC-442379A3B1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EDA207-3913-2C2E-A845-3BCA99D0BAC1}"/>
              </a:ext>
            </a:extLst>
          </p:cNvPr>
          <p:cNvSpPr/>
          <p:nvPr/>
        </p:nvSpPr>
        <p:spPr bwMode="white">
          <a:xfrm>
            <a:off x="1586666" y="2889747"/>
            <a:ext cx="8171428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700553-321F-C983-CAAA-41960EAEA129}"/>
              </a:ext>
            </a:extLst>
          </p:cNvPr>
          <p:cNvSpPr/>
          <p:nvPr/>
        </p:nvSpPr>
        <p:spPr bwMode="white">
          <a:xfrm>
            <a:off x="1577142" y="3452668"/>
            <a:ext cx="8839338" cy="26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B5CDF8-332F-F37C-6F33-5F10E2C14F49}"/>
              </a:ext>
            </a:extLst>
          </p:cNvPr>
          <p:cNvSpPr/>
          <p:nvPr/>
        </p:nvSpPr>
        <p:spPr bwMode="white">
          <a:xfrm>
            <a:off x="1586666" y="3977424"/>
            <a:ext cx="9045838" cy="38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10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86E93-C3CE-0D92-06D3-B8A61233EB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426AE9-F580-D17A-24C3-B027DA1BBFD5}"/>
              </a:ext>
            </a:extLst>
          </p:cNvPr>
          <p:cNvSpPr/>
          <p:nvPr/>
        </p:nvSpPr>
        <p:spPr bwMode="white">
          <a:xfrm>
            <a:off x="1091428" y="2991128"/>
            <a:ext cx="10045132" cy="26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B1BA20-B7E8-C79F-B3FE-8B4CABE1A91B}"/>
              </a:ext>
            </a:extLst>
          </p:cNvPr>
          <p:cNvSpPr/>
          <p:nvPr/>
        </p:nvSpPr>
        <p:spPr bwMode="white">
          <a:xfrm>
            <a:off x="1367618" y="3543531"/>
            <a:ext cx="10272997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03EE13-8DE1-DEBF-BD48-C3E9E69D18C8}"/>
              </a:ext>
            </a:extLst>
          </p:cNvPr>
          <p:cNvSpPr/>
          <p:nvPr/>
        </p:nvSpPr>
        <p:spPr bwMode="white">
          <a:xfrm>
            <a:off x="1120000" y="4086410"/>
            <a:ext cx="1257142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B4AEE0-368A-D277-1BE6-3893F022E1F7}"/>
              </a:ext>
            </a:extLst>
          </p:cNvPr>
          <p:cNvSpPr/>
          <p:nvPr/>
        </p:nvSpPr>
        <p:spPr bwMode="white">
          <a:xfrm>
            <a:off x="1120000" y="4629289"/>
            <a:ext cx="10160576" cy="23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832113-DDF0-793F-7FE0-4A095612A434}"/>
              </a:ext>
            </a:extLst>
          </p:cNvPr>
          <p:cNvSpPr/>
          <p:nvPr/>
        </p:nvSpPr>
        <p:spPr bwMode="white">
          <a:xfrm>
            <a:off x="1110476" y="5162644"/>
            <a:ext cx="10170100" cy="333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56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29993-F5B0-6E73-7A8A-7DB024FB7B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5C983-9928-4559-1EA6-CCABECF80793}"/>
              </a:ext>
            </a:extLst>
          </p:cNvPr>
          <p:cNvSpPr/>
          <p:nvPr/>
        </p:nvSpPr>
        <p:spPr bwMode="white">
          <a:xfrm>
            <a:off x="1377142" y="2780928"/>
            <a:ext cx="6951106" cy="22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B36303-00D4-89F9-F830-9C9C4C5186D6}"/>
              </a:ext>
            </a:extLst>
          </p:cNvPr>
          <p:cNvSpPr/>
          <p:nvPr/>
        </p:nvSpPr>
        <p:spPr bwMode="white">
          <a:xfrm>
            <a:off x="1120000" y="3347627"/>
            <a:ext cx="1123809" cy="2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4F4C51-25C9-4BED-7A28-1BFD1BC756B4}"/>
              </a:ext>
            </a:extLst>
          </p:cNvPr>
          <p:cNvSpPr/>
          <p:nvPr/>
        </p:nvSpPr>
        <p:spPr bwMode="white">
          <a:xfrm>
            <a:off x="1120000" y="3862823"/>
            <a:ext cx="7208248" cy="28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E8F4F4-21E9-D5FB-599D-6D31C22DFB04}"/>
              </a:ext>
            </a:extLst>
          </p:cNvPr>
          <p:cNvSpPr/>
          <p:nvPr/>
        </p:nvSpPr>
        <p:spPr bwMode="white">
          <a:xfrm>
            <a:off x="1110476" y="4406641"/>
            <a:ext cx="7217772" cy="3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03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B5E0A-1D2E-9177-CE12-942785D7C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2160F4-3CA4-719F-B723-3D8B532BB0D9}"/>
              </a:ext>
            </a:extLst>
          </p:cNvPr>
          <p:cNvSpPr/>
          <p:nvPr/>
        </p:nvSpPr>
        <p:spPr bwMode="white">
          <a:xfrm>
            <a:off x="1120000" y="2372860"/>
            <a:ext cx="10736640" cy="27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990E81-32A5-DF37-9455-89CE315852D5}"/>
              </a:ext>
            </a:extLst>
          </p:cNvPr>
          <p:cNvSpPr/>
          <p:nvPr/>
        </p:nvSpPr>
        <p:spPr bwMode="white">
          <a:xfrm>
            <a:off x="1110476" y="2944640"/>
            <a:ext cx="10530140" cy="34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C6C421-3305-0C4B-EA4F-B62AA574DAB8}"/>
              </a:ext>
            </a:extLst>
          </p:cNvPr>
          <p:cNvSpPr/>
          <p:nvPr/>
        </p:nvSpPr>
        <p:spPr bwMode="white">
          <a:xfrm>
            <a:off x="1129523" y="3497361"/>
            <a:ext cx="10583101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32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5A8D9-0CA0-803E-C98D-C5EA5F435B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52ED52-19C1-566A-646F-2C1DF35CA3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892298"/>
            <a:ext cx="10800000" cy="2753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52C867-AB6B-AC05-D5D1-44E5635462D0}"/>
              </a:ext>
            </a:extLst>
          </p:cNvPr>
          <p:cNvSpPr/>
          <p:nvPr/>
        </p:nvSpPr>
        <p:spPr bwMode="white">
          <a:xfrm>
            <a:off x="1584590" y="4587890"/>
            <a:ext cx="9887410" cy="28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1D7182-A9A8-F921-67F6-BC0A7994A87D}"/>
              </a:ext>
            </a:extLst>
          </p:cNvPr>
          <p:cNvSpPr/>
          <p:nvPr/>
        </p:nvSpPr>
        <p:spPr bwMode="white">
          <a:xfrm>
            <a:off x="1575067" y="5188196"/>
            <a:ext cx="10040949" cy="2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780B2C-E2D8-8896-1CED-5F9CC4986886}"/>
              </a:ext>
            </a:extLst>
          </p:cNvPr>
          <p:cNvSpPr/>
          <p:nvPr/>
        </p:nvSpPr>
        <p:spPr bwMode="white">
          <a:xfrm>
            <a:off x="1575067" y="5759916"/>
            <a:ext cx="10040949" cy="2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D6500E-5B43-2DCB-1783-F70EAD17788D}"/>
              </a:ext>
            </a:extLst>
          </p:cNvPr>
          <p:cNvSpPr/>
          <p:nvPr/>
        </p:nvSpPr>
        <p:spPr bwMode="white">
          <a:xfrm>
            <a:off x="1594114" y="6331636"/>
            <a:ext cx="10021902" cy="4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81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61A244-6DB5-DD4C-E18F-6E84255873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2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D97486-B111-AB66-1D78-5566BBD24CE0}"/>
              </a:ext>
            </a:extLst>
          </p:cNvPr>
          <p:cNvSpPr/>
          <p:nvPr/>
        </p:nvSpPr>
        <p:spPr bwMode="white">
          <a:xfrm>
            <a:off x="1167618" y="1677242"/>
            <a:ext cx="10256973" cy="33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F6A548-4E65-7429-3BC7-14484DCA6D0E}"/>
              </a:ext>
            </a:extLst>
          </p:cNvPr>
          <p:cNvSpPr/>
          <p:nvPr/>
        </p:nvSpPr>
        <p:spPr bwMode="white">
          <a:xfrm>
            <a:off x="1186666" y="2258590"/>
            <a:ext cx="10093910" cy="30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B0CA4F-4FDC-CB74-0F5A-19A96F1D12C2}"/>
              </a:ext>
            </a:extLst>
          </p:cNvPr>
          <p:cNvSpPr/>
          <p:nvPr/>
        </p:nvSpPr>
        <p:spPr bwMode="white">
          <a:xfrm>
            <a:off x="1186666" y="2811346"/>
            <a:ext cx="10741982" cy="40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698569"/>
            <a:ext cx="7896911" cy="128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3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3D113-4017-7940-FB21-50BEF1ABA8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4E4F47-998E-319E-ED7D-DA731282A209}"/>
              </a:ext>
            </a:extLst>
          </p:cNvPr>
          <p:cNvSpPr/>
          <p:nvPr/>
        </p:nvSpPr>
        <p:spPr bwMode="white">
          <a:xfrm>
            <a:off x="1472380" y="1688504"/>
            <a:ext cx="10047620" cy="22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CFFC57-325B-B29D-7669-540C1F91F665}"/>
              </a:ext>
            </a:extLst>
          </p:cNvPr>
          <p:cNvSpPr/>
          <p:nvPr/>
        </p:nvSpPr>
        <p:spPr bwMode="white">
          <a:xfrm>
            <a:off x="1205714" y="2280815"/>
            <a:ext cx="1742857" cy="20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45600D-2630-79BA-3EDB-01502C4110EB}"/>
              </a:ext>
            </a:extLst>
          </p:cNvPr>
          <p:cNvSpPr/>
          <p:nvPr/>
        </p:nvSpPr>
        <p:spPr bwMode="white">
          <a:xfrm>
            <a:off x="1205714" y="2844464"/>
            <a:ext cx="10314286" cy="29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D8EBC0-98CE-8CA7-7A40-3D03BC337A4B}"/>
              </a:ext>
            </a:extLst>
          </p:cNvPr>
          <p:cNvSpPr/>
          <p:nvPr/>
        </p:nvSpPr>
        <p:spPr bwMode="white">
          <a:xfrm>
            <a:off x="1186666" y="3389008"/>
            <a:ext cx="10165918" cy="31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132485"/>
            <a:ext cx="7813744" cy="127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54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C19A4-17B5-AE46-9E2F-F58F54AFE3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AD1883-C332-7B7A-483B-571A8C5184E6}"/>
              </a:ext>
            </a:extLst>
          </p:cNvPr>
          <p:cNvSpPr/>
          <p:nvPr/>
        </p:nvSpPr>
        <p:spPr bwMode="white">
          <a:xfrm>
            <a:off x="6624761" y="1629813"/>
            <a:ext cx="333333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04B924-3BC8-75C7-9628-C02A4476DA4F}"/>
              </a:ext>
            </a:extLst>
          </p:cNvPr>
          <p:cNvSpPr/>
          <p:nvPr/>
        </p:nvSpPr>
        <p:spPr bwMode="white">
          <a:xfrm>
            <a:off x="9662857" y="1667947"/>
            <a:ext cx="323809" cy="16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5052F2-C4C2-C1A5-B906-DFBE2A1D78E2}"/>
              </a:ext>
            </a:extLst>
          </p:cNvPr>
          <p:cNvSpPr/>
          <p:nvPr/>
        </p:nvSpPr>
        <p:spPr bwMode="white">
          <a:xfrm>
            <a:off x="5339047" y="2163690"/>
            <a:ext cx="600000" cy="41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522690-843E-EF47-2B00-0B1A01BCD3AB}"/>
              </a:ext>
            </a:extLst>
          </p:cNvPr>
          <p:cNvSpPr/>
          <p:nvPr/>
        </p:nvSpPr>
        <p:spPr bwMode="white">
          <a:xfrm>
            <a:off x="7700952" y="2163690"/>
            <a:ext cx="466666" cy="41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70022F-293A-677B-6EDC-6D76B7FE1A34}"/>
              </a:ext>
            </a:extLst>
          </p:cNvPr>
          <p:cNvSpPr/>
          <p:nvPr/>
        </p:nvSpPr>
        <p:spPr bwMode="white">
          <a:xfrm>
            <a:off x="1986666" y="2850104"/>
            <a:ext cx="571428" cy="4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DEC144-7C0F-2CC5-280E-B3D4C055D7AB}"/>
              </a:ext>
            </a:extLst>
          </p:cNvPr>
          <p:cNvSpPr/>
          <p:nvPr/>
        </p:nvSpPr>
        <p:spPr bwMode="white">
          <a:xfrm>
            <a:off x="4920000" y="2850104"/>
            <a:ext cx="752380" cy="4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CCD009-BD80-CF54-C4A2-7F5C58FF4CC1}"/>
              </a:ext>
            </a:extLst>
          </p:cNvPr>
          <p:cNvSpPr/>
          <p:nvPr/>
        </p:nvSpPr>
        <p:spPr bwMode="white">
          <a:xfrm>
            <a:off x="5996190" y="3555585"/>
            <a:ext cx="209523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C513D3-DA5C-72CD-131B-7EFB121C1B1C}"/>
              </a:ext>
            </a:extLst>
          </p:cNvPr>
          <p:cNvSpPr/>
          <p:nvPr/>
        </p:nvSpPr>
        <p:spPr bwMode="white">
          <a:xfrm>
            <a:off x="7481904" y="3555585"/>
            <a:ext cx="352380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E51E1A-D145-582C-1250-846D8306B975}"/>
              </a:ext>
            </a:extLst>
          </p:cNvPr>
          <p:cNvSpPr/>
          <p:nvPr/>
        </p:nvSpPr>
        <p:spPr bwMode="white">
          <a:xfrm>
            <a:off x="2291428" y="4098996"/>
            <a:ext cx="209523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0BEC46-7DFF-8D0C-C021-6B3BBC5C368A}"/>
              </a:ext>
            </a:extLst>
          </p:cNvPr>
          <p:cNvSpPr/>
          <p:nvPr/>
        </p:nvSpPr>
        <p:spPr bwMode="white">
          <a:xfrm>
            <a:off x="5081904" y="4098996"/>
            <a:ext cx="695238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44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B24E5-1B0F-1B14-93CA-D569FCD0A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D9B2F6-DE64-68A0-07AF-4D934CC971DB}"/>
              </a:ext>
            </a:extLst>
          </p:cNvPr>
          <p:cNvSpPr/>
          <p:nvPr/>
        </p:nvSpPr>
        <p:spPr bwMode="white">
          <a:xfrm>
            <a:off x="8243809" y="1077032"/>
            <a:ext cx="1571428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FBC242-249C-1493-59FC-F4BB5FCC9927}"/>
              </a:ext>
            </a:extLst>
          </p:cNvPr>
          <p:cNvSpPr/>
          <p:nvPr/>
        </p:nvSpPr>
        <p:spPr bwMode="white">
          <a:xfrm>
            <a:off x="6129523" y="1630840"/>
            <a:ext cx="1400000" cy="28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48A527-BDA2-3852-3B48-721F40ECE2BD}"/>
              </a:ext>
            </a:extLst>
          </p:cNvPr>
          <p:cNvSpPr/>
          <p:nvPr/>
        </p:nvSpPr>
        <p:spPr bwMode="white">
          <a:xfrm>
            <a:off x="2767619" y="2767101"/>
            <a:ext cx="533333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6D9E07-F7B8-721A-6C64-ECAC83FBC9C0}"/>
              </a:ext>
            </a:extLst>
          </p:cNvPr>
          <p:cNvSpPr/>
          <p:nvPr/>
        </p:nvSpPr>
        <p:spPr bwMode="white">
          <a:xfrm>
            <a:off x="7262857" y="2767101"/>
            <a:ext cx="828571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B7EF0C-A7F4-8E51-109C-89D177CF9512}"/>
              </a:ext>
            </a:extLst>
          </p:cNvPr>
          <p:cNvSpPr/>
          <p:nvPr/>
        </p:nvSpPr>
        <p:spPr bwMode="white">
          <a:xfrm>
            <a:off x="2615238" y="3320908"/>
            <a:ext cx="371428" cy="2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A6940F-3ECC-2788-A1C5-970FE55BCD7F}"/>
              </a:ext>
            </a:extLst>
          </p:cNvPr>
          <p:cNvSpPr/>
          <p:nvPr/>
        </p:nvSpPr>
        <p:spPr bwMode="white">
          <a:xfrm>
            <a:off x="7081904" y="3320908"/>
            <a:ext cx="523809" cy="2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3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61337-6736-4843-6F44-49AC676D9B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A6D38572-301B-4351-28E9-EC3841A098FE}"/>
              </a:ext>
            </a:extLst>
          </p:cNvPr>
          <p:cNvSpPr/>
          <p:nvPr/>
        </p:nvSpPr>
        <p:spPr bwMode="white">
          <a:xfrm>
            <a:off x="2244280" y="2413043"/>
            <a:ext cx="342857" cy="33963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9C853C08-5CC3-E653-4724-A84F43A3C2BF}"/>
              </a:ext>
            </a:extLst>
          </p:cNvPr>
          <p:cNvSpPr/>
          <p:nvPr/>
        </p:nvSpPr>
        <p:spPr bwMode="white">
          <a:xfrm>
            <a:off x="5662386" y="2403791"/>
            <a:ext cx="352380" cy="3851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E8469C32-1B1E-594D-463D-22A9834CCDD7}"/>
              </a:ext>
            </a:extLst>
          </p:cNvPr>
          <p:cNvSpPr/>
          <p:nvPr/>
        </p:nvSpPr>
        <p:spPr bwMode="white">
          <a:xfrm>
            <a:off x="9062857" y="2458308"/>
            <a:ext cx="345511" cy="3226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E275E1-934A-C862-E3FC-20AD2653FB36}"/>
              </a:ext>
            </a:extLst>
          </p:cNvPr>
          <p:cNvSpPr/>
          <p:nvPr/>
        </p:nvSpPr>
        <p:spPr bwMode="white">
          <a:xfrm>
            <a:off x="6596190" y="3068075"/>
            <a:ext cx="695238" cy="2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4E31FF-476C-CCF3-C6B7-68BD05FD811E}"/>
              </a:ext>
            </a:extLst>
          </p:cNvPr>
          <p:cNvSpPr/>
          <p:nvPr/>
        </p:nvSpPr>
        <p:spPr bwMode="white">
          <a:xfrm>
            <a:off x="9148571" y="3620677"/>
            <a:ext cx="685714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083866-D4A3-5213-1BA1-E098292A167F}"/>
              </a:ext>
            </a:extLst>
          </p:cNvPr>
          <p:cNvSpPr/>
          <p:nvPr/>
        </p:nvSpPr>
        <p:spPr bwMode="white">
          <a:xfrm>
            <a:off x="6281904" y="4173279"/>
            <a:ext cx="523809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A6D38572-301B-4351-28E9-EC3841A098FE}"/>
              </a:ext>
            </a:extLst>
          </p:cNvPr>
          <p:cNvSpPr/>
          <p:nvPr/>
        </p:nvSpPr>
        <p:spPr bwMode="white">
          <a:xfrm>
            <a:off x="2253333" y="1800420"/>
            <a:ext cx="342857" cy="33963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9C853C08-5CC3-E653-4724-A84F43A3C2BF}"/>
              </a:ext>
            </a:extLst>
          </p:cNvPr>
          <p:cNvSpPr/>
          <p:nvPr/>
        </p:nvSpPr>
        <p:spPr bwMode="white">
          <a:xfrm>
            <a:off x="5653333" y="1764009"/>
            <a:ext cx="352380" cy="3851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E8469C32-1B1E-594D-463D-22A9834CCDD7}"/>
              </a:ext>
            </a:extLst>
          </p:cNvPr>
          <p:cNvSpPr/>
          <p:nvPr/>
        </p:nvSpPr>
        <p:spPr bwMode="white">
          <a:xfrm>
            <a:off x="9035698" y="1782314"/>
            <a:ext cx="345511" cy="35774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66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4AC35-83AB-9C86-4222-485356DEA7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4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9079CC-A936-B0D9-7B6F-76AAA7105EA2}"/>
              </a:ext>
            </a:extLst>
          </p:cNvPr>
          <p:cNvSpPr/>
          <p:nvPr/>
        </p:nvSpPr>
        <p:spPr bwMode="white">
          <a:xfrm>
            <a:off x="10748571" y="1612253"/>
            <a:ext cx="323809" cy="29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4BAB33-C605-02CF-C44F-558A94C6997D}"/>
              </a:ext>
            </a:extLst>
          </p:cNvPr>
          <p:cNvSpPr/>
          <p:nvPr/>
        </p:nvSpPr>
        <p:spPr bwMode="white">
          <a:xfrm>
            <a:off x="10767619" y="2166502"/>
            <a:ext cx="323809" cy="28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936D438-BB10-2DD2-4056-3F42F686AB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93943"/>
            <a:ext cx="10800000" cy="294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715640-0C8A-C859-7E94-A689E4352AA6}"/>
              </a:ext>
            </a:extLst>
          </p:cNvPr>
          <p:cNvSpPr/>
          <p:nvPr/>
        </p:nvSpPr>
        <p:spPr bwMode="white">
          <a:xfrm>
            <a:off x="10770884" y="3361960"/>
            <a:ext cx="323809" cy="28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1BB92C-B637-2994-CB02-6F8AF3B04C72}"/>
              </a:ext>
            </a:extLst>
          </p:cNvPr>
          <p:cNvSpPr/>
          <p:nvPr/>
        </p:nvSpPr>
        <p:spPr bwMode="white">
          <a:xfrm>
            <a:off x="10751836" y="3915460"/>
            <a:ext cx="323809" cy="29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80825D-841F-C1A8-1EC4-928CCB659C0F}"/>
              </a:ext>
            </a:extLst>
          </p:cNvPr>
          <p:cNvSpPr/>
          <p:nvPr/>
        </p:nvSpPr>
        <p:spPr bwMode="white">
          <a:xfrm>
            <a:off x="10770884" y="5232408"/>
            <a:ext cx="323809" cy="28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86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C86CC-9927-E16E-08D5-C82DA282F0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A2D098-0E45-B505-A8AF-31648C73BCBC}"/>
              </a:ext>
            </a:extLst>
          </p:cNvPr>
          <p:cNvSpPr/>
          <p:nvPr/>
        </p:nvSpPr>
        <p:spPr bwMode="white">
          <a:xfrm>
            <a:off x="4977142" y="1697601"/>
            <a:ext cx="285714" cy="2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C902CB-3D7F-637B-BEE4-838AC07F410A}"/>
              </a:ext>
            </a:extLst>
          </p:cNvPr>
          <p:cNvSpPr/>
          <p:nvPr/>
        </p:nvSpPr>
        <p:spPr bwMode="white">
          <a:xfrm>
            <a:off x="6224761" y="2871929"/>
            <a:ext cx="228571" cy="2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53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94F20-6CAB-3C3F-8435-A6A22B3A7C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E4351A-A7A2-A53C-A0CD-BF9C7F9C616C}"/>
              </a:ext>
            </a:extLst>
          </p:cNvPr>
          <p:cNvSpPr/>
          <p:nvPr/>
        </p:nvSpPr>
        <p:spPr bwMode="white">
          <a:xfrm>
            <a:off x="2558095" y="1773673"/>
            <a:ext cx="228571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C85BCB-A55F-F988-1020-7E1E84551D97}"/>
              </a:ext>
            </a:extLst>
          </p:cNvPr>
          <p:cNvSpPr/>
          <p:nvPr/>
        </p:nvSpPr>
        <p:spPr bwMode="white">
          <a:xfrm>
            <a:off x="7872380" y="2966640"/>
            <a:ext cx="247619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DFCE3F-2793-3383-532C-78F198A12402}"/>
              </a:ext>
            </a:extLst>
          </p:cNvPr>
          <p:cNvSpPr/>
          <p:nvPr/>
        </p:nvSpPr>
        <p:spPr bwMode="white">
          <a:xfrm>
            <a:off x="8091428" y="4169151"/>
            <a:ext cx="285714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60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619BC-D727-F2E2-EC52-A40867B298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92F640-6E8F-DB60-8137-7EFA6328D2C4}"/>
              </a:ext>
            </a:extLst>
          </p:cNvPr>
          <p:cNvSpPr/>
          <p:nvPr/>
        </p:nvSpPr>
        <p:spPr bwMode="white">
          <a:xfrm>
            <a:off x="3005714" y="2344243"/>
            <a:ext cx="695238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76A5AC-FA34-83A6-3869-B54D3DDFC72B}"/>
              </a:ext>
            </a:extLst>
          </p:cNvPr>
          <p:cNvSpPr/>
          <p:nvPr/>
        </p:nvSpPr>
        <p:spPr bwMode="white">
          <a:xfrm>
            <a:off x="5720000" y="2344243"/>
            <a:ext cx="695238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0DB6CD-934A-D0F7-77B4-977E800403BA}"/>
              </a:ext>
            </a:extLst>
          </p:cNvPr>
          <p:cNvSpPr/>
          <p:nvPr/>
        </p:nvSpPr>
        <p:spPr bwMode="white">
          <a:xfrm>
            <a:off x="8424761" y="2344243"/>
            <a:ext cx="380952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E35199-49AC-36E2-C23C-D15ED4677017}"/>
              </a:ext>
            </a:extLst>
          </p:cNvPr>
          <p:cNvSpPr/>
          <p:nvPr/>
        </p:nvSpPr>
        <p:spPr bwMode="white">
          <a:xfrm>
            <a:off x="10824761" y="2344243"/>
            <a:ext cx="361904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C138F3-3CEB-2593-A6A2-119D1BDBBCB2}"/>
              </a:ext>
            </a:extLst>
          </p:cNvPr>
          <p:cNvSpPr/>
          <p:nvPr/>
        </p:nvSpPr>
        <p:spPr bwMode="white">
          <a:xfrm>
            <a:off x="3005714" y="2944600"/>
            <a:ext cx="695238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EF43D3-4555-E419-FA26-C8F566A780F5}"/>
              </a:ext>
            </a:extLst>
          </p:cNvPr>
          <p:cNvSpPr/>
          <p:nvPr/>
        </p:nvSpPr>
        <p:spPr bwMode="white">
          <a:xfrm>
            <a:off x="5720000" y="2944600"/>
            <a:ext cx="695238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C3B225-A395-FBEC-7BFA-14D8BD16313F}"/>
              </a:ext>
            </a:extLst>
          </p:cNvPr>
          <p:cNvSpPr/>
          <p:nvPr/>
        </p:nvSpPr>
        <p:spPr bwMode="white">
          <a:xfrm>
            <a:off x="8424761" y="2944600"/>
            <a:ext cx="380952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3F7069-3A5E-991D-86EB-31C713F4684B}"/>
              </a:ext>
            </a:extLst>
          </p:cNvPr>
          <p:cNvSpPr/>
          <p:nvPr/>
        </p:nvSpPr>
        <p:spPr bwMode="white">
          <a:xfrm>
            <a:off x="10824761" y="2944600"/>
            <a:ext cx="371428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BB49AA9C-6AFA-9B97-8480-83E55B3655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52059"/>
            <a:ext cx="10800000" cy="244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18CC36-5C99-FE3A-E8F1-DE66859761B1}"/>
              </a:ext>
            </a:extLst>
          </p:cNvPr>
          <p:cNvSpPr/>
          <p:nvPr/>
        </p:nvSpPr>
        <p:spPr bwMode="white">
          <a:xfrm>
            <a:off x="3656598" y="4172739"/>
            <a:ext cx="1466666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A64CF93-9558-9C94-11DB-D4738DE6BF8F}"/>
              </a:ext>
            </a:extLst>
          </p:cNvPr>
          <p:cNvSpPr/>
          <p:nvPr/>
        </p:nvSpPr>
        <p:spPr bwMode="white">
          <a:xfrm>
            <a:off x="8913741" y="4172739"/>
            <a:ext cx="1485714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62C376-D5B3-4B3B-9CFE-59CBE5775B32}"/>
              </a:ext>
            </a:extLst>
          </p:cNvPr>
          <p:cNvSpPr/>
          <p:nvPr/>
        </p:nvSpPr>
        <p:spPr bwMode="white">
          <a:xfrm>
            <a:off x="3808979" y="4773935"/>
            <a:ext cx="1485714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082C592-A41B-B2F8-6672-F3FB703D293A}"/>
              </a:ext>
            </a:extLst>
          </p:cNvPr>
          <p:cNvSpPr/>
          <p:nvPr/>
        </p:nvSpPr>
        <p:spPr bwMode="white">
          <a:xfrm>
            <a:off x="8913741" y="4773935"/>
            <a:ext cx="1485714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AEB6AE3-B3AE-98BB-9DA5-4F49B4BA5499}"/>
              </a:ext>
            </a:extLst>
          </p:cNvPr>
          <p:cNvSpPr/>
          <p:nvPr/>
        </p:nvSpPr>
        <p:spPr bwMode="white">
          <a:xfrm>
            <a:off x="3808979" y="5375131"/>
            <a:ext cx="1476190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DA2A771-EA81-5443-85E9-67CD15670F33}"/>
              </a:ext>
            </a:extLst>
          </p:cNvPr>
          <p:cNvSpPr/>
          <p:nvPr/>
        </p:nvSpPr>
        <p:spPr bwMode="white">
          <a:xfrm>
            <a:off x="8913741" y="5375131"/>
            <a:ext cx="1485714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5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1FFF0-5E35-E063-E95B-9F113AFD0B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FEA89-9AAB-3BEE-E091-2F3F11EAFF9E}"/>
              </a:ext>
            </a:extLst>
          </p:cNvPr>
          <p:cNvSpPr/>
          <p:nvPr/>
        </p:nvSpPr>
        <p:spPr bwMode="white">
          <a:xfrm>
            <a:off x="2453333" y="1753790"/>
            <a:ext cx="847619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AD3956-C78C-F802-D41B-F9B0E44DB03B}"/>
              </a:ext>
            </a:extLst>
          </p:cNvPr>
          <p:cNvSpPr/>
          <p:nvPr/>
        </p:nvSpPr>
        <p:spPr bwMode="white">
          <a:xfrm>
            <a:off x="5758095" y="1753790"/>
            <a:ext cx="838095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02091C-85A0-1172-291F-4F95A41C0129}"/>
              </a:ext>
            </a:extLst>
          </p:cNvPr>
          <p:cNvSpPr/>
          <p:nvPr/>
        </p:nvSpPr>
        <p:spPr bwMode="white">
          <a:xfrm>
            <a:off x="9062857" y="1753790"/>
            <a:ext cx="838095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29D0C0-8B0B-63A1-D7B4-5B1E3FD6C87B}"/>
              </a:ext>
            </a:extLst>
          </p:cNvPr>
          <p:cNvSpPr/>
          <p:nvPr/>
        </p:nvSpPr>
        <p:spPr bwMode="white">
          <a:xfrm>
            <a:off x="1199456" y="2421172"/>
            <a:ext cx="2016223" cy="190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26D71F-339C-BB4A-357B-8F021B78D173}"/>
              </a:ext>
            </a:extLst>
          </p:cNvPr>
          <p:cNvSpPr/>
          <p:nvPr/>
        </p:nvSpPr>
        <p:spPr bwMode="white">
          <a:xfrm>
            <a:off x="4437252" y="2421172"/>
            <a:ext cx="2040223" cy="190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A2A255-7716-196C-23F3-55D40DAAE0DC}"/>
              </a:ext>
            </a:extLst>
          </p:cNvPr>
          <p:cNvSpPr/>
          <p:nvPr/>
        </p:nvSpPr>
        <p:spPr bwMode="white">
          <a:xfrm>
            <a:off x="7799456" y="2421172"/>
            <a:ext cx="2016223" cy="190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1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