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428" y="3076619"/>
            <a:ext cx="6657143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DEAC4-DD43-4D9F-3532-0404CE676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312" y="150879"/>
            <a:ext cx="7950076" cy="224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DC2A586-9FD3-FCD4-7FCF-AA7B4CCE42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5" r="32220" b="9320"/>
          <a:stretch/>
        </p:blipFill>
        <p:spPr>
          <a:xfrm>
            <a:off x="4727848" y="5085184"/>
            <a:ext cx="4277241" cy="155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86F85789-021A-071B-4329-F0AE6719D6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2495600" y="2564904"/>
            <a:ext cx="7260792" cy="2248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9231FB-7389-DAFD-33A3-9F1726FC1FD5}"/>
              </a:ext>
            </a:extLst>
          </p:cNvPr>
          <p:cNvSpPr/>
          <p:nvPr/>
        </p:nvSpPr>
        <p:spPr bwMode="white">
          <a:xfrm>
            <a:off x="4974338" y="2706944"/>
            <a:ext cx="628571" cy="42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B9D533-AB89-EF07-AF26-D1C29296024E}"/>
              </a:ext>
            </a:extLst>
          </p:cNvPr>
          <p:cNvSpPr/>
          <p:nvPr/>
        </p:nvSpPr>
        <p:spPr bwMode="white">
          <a:xfrm>
            <a:off x="5232641" y="3591386"/>
            <a:ext cx="352380" cy="42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C39DBA-22F2-34D6-E5B8-A246963A46C6}"/>
              </a:ext>
            </a:extLst>
          </p:cNvPr>
          <p:cNvSpPr/>
          <p:nvPr/>
        </p:nvSpPr>
        <p:spPr bwMode="white">
          <a:xfrm>
            <a:off x="2912360" y="4416216"/>
            <a:ext cx="352380" cy="41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2A674F-103B-ECC1-2584-89D3E9897FDD}"/>
              </a:ext>
            </a:extLst>
          </p:cNvPr>
          <p:cNvSpPr/>
          <p:nvPr/>
        </p:nvSpPr>
        <p:spPr bwMode="white">
          <a:xfrm>
            <a:off x="7736896" y="4393368"/>
            <a:ext cx="342858" cy="41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6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C8981-D2C7-147C-A746-65DAC1990E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9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10A5AE-3355-03E8-CF58-6E9FD8DCF680}"/>
              </a:ext>
            </a:extLst>
          </p:cNvPr>
          <p:cNvSpPr/>
          <p:nvPr/>
        </p:nvSpPr>
        <p:spPr bwMode="white">
          <a:xfrm>
            <a:off x="3191705" y="5093239"/>
            <a:ext cx="559172" cy="36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D23DAC-E6E6-6B72-FB83-439DF2EEFD69}"/>
              </a:ext>
            </a:extLst>
          </p:cNvPr>
          <p:cNvSpPr/>
          <p:nvPr/>
        </p:nvSpPr>
        <p:spPr bwMode="white">
          <a:xfrm>
            <a:off x="7616462" y="4869160"/>
            <a:ext cx="121584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C7FE9-50CF-E200-8CF2-8E1750807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1A775-68E8-2FAF-F452-279A624A9043}"/>
              </a:ext>
            </a:extLst>
          </p:cNvPr>
          <p:cNvSpPr/>
          <p:nvPr/>
        </p:nvSpPr>
        <p:spPr bwMode="white">
          <a:xfrm>
            <a:off x="9577142" y="1448747"/>
            <a:ext cx="342857" cy="4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84E1ED-22CB-7CBE-6BDA-E76368F06D9F}"/>
              </a:ext>
            </a:extLst>
          </p:cNvPr>
          <p:cNvSpPr/>
          <p:nvPr/>
        </p:nvSpPr>
        <p:spPr bwMode="white">
          <a:xfrm>
            <a:off x="6300952" y="4948076"/>
            <a:ext cx="1152380" cy="59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68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2E85B-E820-E343-A7B7-7B7BBE277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2428"/>
            <a:ext cx="8832384" cy="622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69FFE9-F6E1-AB7A-7185-A71CBAA7ECC3}"/>
              </a:ext>
            </a:extLst>
          </p:cNvPr>
          <p:cNvSpPr/>
          <p:nvPr/>
        </p:nvSpPr>
        <p:spPr bwMode="white">
          <a:xfrm>
            <a:off x="8400256" y="2924944"/>
            <a:ext cx="504056" cy="6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FA26E9-6BC2-09D0-BBD8-6A8A2F0BBB28}"/>
              </a:ext>
            </a:extLst>
          </p:cNvPr>
          <p:cNvSpPr/>
          <p:nvPr/>
        </p:nvSpPr>
        <p:spPr bwMode="white">
          <a:xfrm>
            <a:off x="8259304" y="3861048"/>
            <a:ext cx="717016" cy="72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715755-99BA-B473-7BC8-7C4CA8FDE582}"/>
              </a:ext>
            </a:extLst>
          </p:cNvPr>
          <p:cNvSpPr/>
          <p:nvPr/>
        </p:nvSpPr>
        <p:spPr bwMode="white">
          <a:xfrm>
            <a:off x="8259304" y="5805264"/>
            <a:ext cx="717016" cy="64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9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EF2CB-E8C1-DD9E-C859-EBEBAAE9DE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0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0771" b="64687"/>
          <a:stretch/>
        </p:blipFill>
        <p:spPr>
          <a:xfrm>
            <a:off x="1775520" y="3808336"/>
            <a:ext cx="4104456" cy="21409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51820" b="56373"/>
          <a:stretch/>
        </p:blipFill>
        <p:spPr>
          <a:xfrm>
            <a:off x="6096000" y="3808336"/>
            <a:ext cx="4016980" cy="26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7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59903-8C1E-259D-9308-4A45730D2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3129" r="49820"/>
          <a:stretch/>
        </p:blipFill>
        <p:spPr>
          <a:xfrm>
            <a:off x="695192" y="1351184"/>
            <a:ext cx="4752736" cy="32281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1701" t="53129" b="-26"/>
          <a:stretch/>
        </p:blipFill>
        <p:spPr>
          <a:xfrm>
            <a:off x="5591944" y="1351184"/>
            <a:ext cx="4574572" cy="322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14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A300C-57D3-06FF-FF66-236A05EC3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33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648" y="3491864"/>
            <a:ext cx="6073578" cy="311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5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33B03-3DE0-835D-8166-1394F71CE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F048A8-3E8A-20FA-2A41-0202A22CE6F5}"/>
              </a:ext>
            </a:extLst>
          </p:cNvPr>
          <p:cNvSpPr/>
          <p:nvPr/>
        </p:nvSpPr>
        <p:spPr bwMode="white">
          <a:xfrm>
            <a:off x="5880946" y="4739698"/>
            <a:ext cx="553818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4A0858-A1C8-312E-621C-98A8A1B885A4}"/>
              </a:ext>
            </a:extLst>
          </p:cNvPr>
          <p:cNvSpPr/>
          <p:nvPr/>
        </p:nvSpPr>
        <p:spPr bwMode="white">
          <a:xfrm>
            <a:off x="5913051" y="5599280"/>
            <a:ext cx="947109" cy="49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71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53AEF-0B2A-E5BC-ACFE-E455F51DE7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5FED9E-BEA1-AC8E-9108-1E618F3FA53A}"/>
              </a:ext>
            </a:extLst>
          </p:cNvPr>
          <p:cNvSpPr/>
          <p:nvPr/>
        </p:nvSpPr>
        <p:spPr bwMode="white">
          <a:xfrm>
            <a:off x="5749135" y="1577320"/>
            <a:ext cx="935873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5C7464-E4E0-66EA-07B6-FC46ED43288E}"/>
              </a:ext>
            </a:extLst>
          </p:cNvPr>
          <p:cNvSpPr/>
          <p:nvPr/>
        </p:nvSpPr>
        <p:spPr bwMode="white">
          <a:xfrm>
            <a:off x="5730229" y="2598798"/>
            <a:ext cx="1153298" cy="58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B40231-12F5-449F-1803-D3B4B7B71C8F}"/>
              </a:ext>
            </a:extLst>
          </p:cNvPr>
          <p:cNvSpPr/>
          <p:nvPr/>
        </p:nvSpPr>
        <p:spPr bwMode="white">
          <a:xfrm>
            <a:off x="5720776" y="4490423"/>
            <a:ext cx="652275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097B63-9CE4-F356-FC30-B715D796D14A}"/>
              </a:ext>
            </a:extLst>
          </p:cNvPr>
          <p:cNvSpPr/>
          <p:nvPr/>
        </p:nvSpPr>
        <p:spPr bwMode="white">
          <a:xfrm>
            <a:off x="5739682" y="5502443"/>
            <a:ext cx="1143844" cy="58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2023-12-20T14:22:20Z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